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328" r:id="rId2"/>
    <p:sldId id="257" r:id="rId3"/>
    <p:sldId id="261" r:id="rId4"/>
    <p:sldId id="266" r:id="rId5"/>
    <p:sldId id="325" r:id="rId6"/>
    <p:sldId id="268" r:id="rId7"/>
    <p:sldId id="270" r:id="rId8"/>
    <p:sldId id="324" r:id="rId9"/>
    <p:sldId id="284" r:id="rId10"/>
    <p:sldId id="327" r:id="rId11"/>
    <p:sldId id="271" r:id="rId12"/>
    <p:sldId id="272" r:id="rId13"/>
    <p:sldId id="274" r:id="rId14"/>
    <p:sldId id="317" r:id="rId15"/>
    <p:sldId id="281" r:id="rId16"/>
    <p:sldId id="318" r:id="rId17"/>
    <p:sldId id="319" r:id="rId18"/>
    <p:sldId id="306" r:id="rId19"/>
    <p:sldId id="32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43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useppe Fazio" userId="35226a9d6e94c055" providerId="LiveId" clId="{AC0F4E6D-8D42-4F17-B976-6193F6D6FDF1}"/>
    <pc:docChg chg="delSld">
      <pc:chgData name="Giuseppe Fazio" userId="35226a9d6e94c055" providerId="LiveId" clId="{AC0F4E6D-8D42-4F17-B976-6193F6D6FDF1}" dt="2021-02-25T14:48:13.722" v="6" actId="2696"/>
      <pc:docMkLst>
        <pc:docMk/>
      </pc:docMkLst>
      <pc:sldChg chg="del">
        <pc:chgData name="Giuseppe Fazio" userId="35226a9d6e94c055" providerId="LiveId" clId="{AC0F4E6D-8D42-4F17-B976-6193F6D6FDF1}" dt="2021-02-25T14:47:28.757" v="0" actId="2696"/>
        <pc:sldMkLst>
          <pc:docMk/>
          <pc:sldMk cId="3273096136" sldId="258"/>
        </pc:sldMkLst>
      </pc:sldChg>
      <pc:sldChg chg="del">
        <pc:chgData name="Giuseppe Fazio" userId="35226a9d6e94c055" providerId="LiveId" clId="{AC0F4E6D-8D42-4F17-B976-6193F6D6FDF1}" dt="2021-02-25T14:47:49.786" v="1" actId="2696"/>
        <pc:sldMkLst>
          <pc:docMk/>
          <pc:sldMk cId="1320388489" sldId="308"/>
        </pc:sldMkLst>
      </pc:sldChg>
      <pc:sldChg chg="del">
        <pc:chgData name="Giuseppe Fazio" userId="35226a9d6e94c055" providerId="LiveId" clId="{AC0F4E6D-8D42-4F17-B976-6193F6D6FDF1}" dt="2021-02-25T14:47:52.599" v="2" actId="2696"/>
        <pc:sldMkLst>
          <pc:docMk/>
          <pc:sldMk cId="123741159" sldId="310"/>
        </pc:sldMkLst>
      </pc:sldChg>
      <pc:sldChg chg="del">
        <pc:chgData name="Giuseppe Fazio" userId="35226a9d6e94c055" providerId="LiveId" clId="{AC0F4E6D-8D42-4F17-B976-6193F6D6FDF1}" dt="2021-02-25T14:47:55.114" v="3" actId="2696"/>
        <pc:sldMkLst>
          <pc:docMk/>
          <pc:sldMk cId="605059229" sldId="311"/>
        </pc:sldMkLst>
      </pc:sldChg>
      <pc:sldChg chg="del">
        <pc:chgData name="Giuseppe Fazio" userId="35226a9d6e94c055" providerId="LiveId" clId="{AC0F4E6D-8D42-4F17-B976-6193F6D6FDF1}" dt="2021-02-25T14:47:58.395" v="4" actId="2696"/>
        <pc:sldMkLst>
          <pc:docMk/>
          <pc:sldMk cId="3458147810" sldId="312"/>
        </pc:sldMkLst>
      </pc:sldChg>
      <pc:sldChg chg="del">
        <pc:chgData name="Giuseppe Fazio" userId="35226a9d6e94c055" providerId="LiveId" clId="{AC0F4E6D-8D42-4F17-B976-6193F6D6FDF1}" dt="2021-02-25T14:48:00.910" v="5" actId="2696"/>
        <pc:sldMkLst>
          <pc:docMk/>
          <pc:sldMk cId="3765702483" sldId="313"/>
        </pc:sldMkLst>
      </pc:sldChg>
      <pc:sldChg chg="del">
        <pc:chgData name="Giuseppe Fazio" userId="35226a9d6e94c055" providerId="LiveId" clId="{AC0F4E6D-8D42-4F17-B976-6193F6D6FDF1}" dt="2021-02-25T14:48:13.722" v="6" actId="2696"/>
        <pc:sldMkLst>
          <pc:docMk/>
          <pc:sldMk cId="914766202" sldId="331"/>
        </pc:sldMkLst>
      </pc:sldChg>
    </pc:docChg>
  </pc:docChgLst>
  <pc:docChgLst>
    <pc:chgData name="Giuseppe Fazio" userId="35226a9d6e94c055" providerId="LiveId" clId="{8CD297FC-4D24-4614-A334-3A7082042256}"/>
    <pc:docChg chg="undo redo custSel addSld delSld modSld sldOrd delMainMaster">
      <pc:chgData name="Giuseppe Fazio" userId="35226a9d6e94c055" providerId="LiveId" clId="{8CD297FC-4D24-4614-A334-3A7082042256}" dt="2020-11-28T18:36:58.525" v="2597"/>
      <pc:docMkLst>
        <pc:docMk/>
      </pc:docMkLst>
      <pc:sldChg chg="new del">
        <pc:chgData name="Giuseppe Fazio" userId="35226a9d6e94c055" providerId="LiveId" clId="{8CD297FC-4D24-4614-A334-3A7082042256}" dt="2020-11-26T00:47:15.079" v="2" actId="2696"/>
        <pc:sldMkLst>
          <pc:docMk/>
          <pc:sldMk cId="2165240554" sldId="256"/>
        </pc:sldMkLst>
      </pc:sldChg>
      <pc:sldChg chg="modSp add mod">
        <pc:chgData name="Giuseppe Fazio" userId="35226a9d6e94c055" providerId="LiveId" clId="{8CD297FC-4D24-4614-A334-3A7082042256}" dt="2020-11-26T00:47:20.208" v="4" actId="20577"/>
        <pc:sldMkLst>
          <pc:docMk/>
          <pc:sldMk cId="2024381800" sldId="257"/>
        </pc:sldMkLst>
        <pc:spChg chg="mod">
          <ac:chgData name="Giuseppe Fazio" userId="35226a9d6e94c055" providerId="LiveId" clId="{8CD297FC-4D24-4614-A334-3A7082042256}" dt="2020-11-26T00:47:20.208" v="4" actId="20577"/>
          <ac:spMkLst>
            <pc:docMk/>
            <pc:sldMk cId="2024381800" sldId="257"/>
            <ac:spMk id="5" creationId="{B15E2B77-009C-416F-BA13-2058524B45BD}"/>
          </ac:spMkLst>
        </pc:spChg>
      </pc:sldChg>
      <pc:sldChg chg="modSp modAnim">
        <pc:chgData name="Giuseppe Fazio" userId="35226a9d6e94c055" providerId="LiveId" clId="{8CD297FC-4D24-4614-A334-3A7082042256}" dt="2020-11-26T00:58:01.982" v="81" actId="20577"/>
        <pc:sldMkLst>
          <pc:docMk/>
          <pc:sldMk cId="3273096136" sldId="258"/>
        </pc:sldMkLst>
        <pc:spChg chg="mod">
          <ac:chgData name="Giuseppe Fazio" userId="35226a9d6e94c055" providerId="LiveId" clId="{8CD297FC-4D24-4614-A334-3A7082042256}" dt="2020-11-26T00:49:33.653" v="15" actId="114"/>
          <ac:spMkLst>
            <pc:docMk/>
            <pc:sldMk cId="3273096136" sldId="258"/>
            <ac:spMk id="5" creationId="{83466565-ACD6-43D9-975D-059A59471837}"/>
          </ac:spMkLst>
        </pc:spChg>
        <pc:spChg chg="mod">
          <ac:chgData name="Giuseppe Fazio" userId="35226a9d6e94c055" providerId="LiveId" clId="{8CD297FC-4D24-4614-A334-3A7082042256}" dt="2020-11-26T00:58:01.982" v="81" actId="20577"/>
          <ac:spMkLst>
            <pc:docMk/>
            <pc:sldMk cId="3273096136" sldId="258"/>
            <ac:spMk id="6" creationId="{53BDB96F-486E-4048-BA96-6F12B4C76C2E}"/>
          </ac:spMkLst>
        </pc:spChg>
      </pc:sldChg>
      <pc:sldChg chg="modSp add mod">
        <pc:chgData name="Giuseppe Fazio" userId="35226a9d6e94c055" providerId="LiveId" clId="{8CD297FC-4D24-4614-A334-3A7082042256}" dt="2020-11-26T01:04:45.741" v="108" actId="20577"/>
        <pc:sldMkLst>
          <pc:docMk/>
          <pc:sldMk cId="7787330" sldId="261"/>
        </pc:sldMkLst>
        <pc:spChg chg="mod">
          <ac:chgData name="Giuseppe Fazio" userId="35226a9d6e94c055" providerId="LiveId" clId="{8CD297FC-4D24-4614-A334-3A7082042256}" dt="2020-11-26T01:04:45.741" v="108" actId="20577"/>
          <ac:spMkLst>
            <pc:docMk/>
            <pc:sldMk cId="7787330" sldId="261"/>
            <ac:spMk id="4" creationId="{C30BD88B-F225-4360-B6C6-40FBF8831377}"/>
          </ac:spMkLst>
        </pc:spChg>
      </pc:sldChg>
      <pc:sldChg chg="modSp add mod">
        <pc:chgData name="Giuseppe Fazio" userId="35226a9d6e94c055" providerId="LiveId" clId="{8CD297FC-4D24-4614-A334-3A7082042256}" dt="2020-11-26T01:21:33.921" v="364" actId="20577"/>
        <pc:sldMkLst>
          <pc:docMk/>
          <pc:sldMk cId="236145320" sldId="266"/>
        </pc:sldMkLst>
        <pc:spChg chg="mod">
          <ac:chgData name="Giuseppe Fazio" userId="35226a9d6e94c055" providerId="LiveId" clId="{8CD297FC-4D24-4614-A334-3A7082042256}" dt="2020-11-26T01:21:33.921" v="364" actId="20577"/>
          <ac:spMkLst>
            <pc:docMk/>
            <pc:sldMk cId="236145320" sldId="266"/>
            <ac:spMk id="2" creationId="{130986D5-109C-4733-B49B-E8DFE195FD29}"/>
          </ac:spMkLst>
        </pc:spChg>
      </pc:sldChg>
      <pc:sldChg chg="modSp add mod modAnim">
        <pc:chgData name="Giuseppe Fazio" userId="35226a9d6e94c055" providerId="LiveId" clId="{8CD297FC-4D24-4614-A334-3A7082042256}" dt="2020-11-26T01:21:54.623" v="389" actId="20577"/>
        <pc:sldMkLst>
          <pc:docMk/>
          <pc:sldMk cId="607635295" sldId="268"/>
        </pc:sldMkLst>
        <pc:spChg chg="mod">
          <ac:chgData name="Giuseppe Fazio" userId="35226a9d6e94c055" providerId="LiveId" clId="{8CD297FC-4D24-4614-A334-3A7082042256}" dt="2020-11-26T01:21:54.623" v="389" actId="20577"/>
          <ac:spMkLst>
            <pc:docMk/>
            <pc:sldMk cId="607635295" sldId="268"/>
            <ac:spMk id="3" creationId="{1D234FA3-2C73-4A1B-9016-B4A023CF45CA}"/>
          </ac:spMkLst>
        </pc:spChg>
      </pc:sldChg>
      <pc:sldChg chg="modSp add mod modAnim">
        <pc:chgData name="Giuseppe Fazio" userId="35226a9d6e94c055" providerId="LiveId" clId="{8CD297FC-4D24-4614-A334-3A7082042256}" dt="2020-11-26T01:20:27.875" v="311" actId="20577"/>
        <pc:sldMkLst>
          <pc:docMk/>
          <pc:sldMk cId="2003511583" sldId="270"/>
        </pc:sldMkLst>
        <pc:spChg chg="mod">
          <ac:chgData name="Giuseppe Fazio" userId="35226a9d6e94c055" providerId="LiveId" clId="{8CD297FC-4D24-4614-A334-3A7082042256}" dt="2020-11-26T01:20:27.875" v="311" actId="20577"/>
          <ac:spMkLst>
            <pc:docMk/>
            <pc:sldMk cId="2003511583" sldId="270"/>
            <ac:spMk id="5" creationId="{9B7AC663-AA54-4B46-90E0-5DCE24A9827B}"/>
          </ac:spMkLst>
        </pc:spChg>
      </pc:sldChg>
      <pc:sldChg chg="modSp add mod modAnim">
        <pc:chgData name="Giuseppe Fazio" userId="35226a9d6e94c055" providerId="LiveId" clId="{8CD297FC-4D24-4614-A334-3A7082042256}" dt="2020-11-26T01:33:50.666" v="450" actId="20577"/>
        <pc:sldMkLst>
          <pc:docMk/>
          <pc:sldMk cId="2332327330" sldId="271"/>
        </pc:sldMkLst>
        <pc:spChg chg="mod">
          <ac:chgData name="Giuseppe Fazio" userId="35226a9d6e94c055" providerId="LiveId" clId="{8CD297FC-4D24-4614-A334-3A7082042256}" dt="2020-11-26T01:21:21.437" v="338" actId="20577"/>
          <ac:spMkLst>
            <pc:docMk/>
            <pc:sldMk cId="2332327330" sldId="271"/>
            <ac:spMk id="2" creationId="{130986D5-109C-4733-B49B-E8DFE195FD29}"/>
          </ac:spMkLst>
        </pc:spChg>
        <pc:spChg chg="mod">
          <ac:chgData name="Giuseppe Fazio" userId="35226a9d6e94c055" providerId="LiveId" clId="{8CD297FC-4D24-4614-A334-3A7082042256}" dt="2020-11-26T01:33:50.666" v="450" actId="20577"/>
          <ac:spMkLst>
            <pc:docMk/>
            <pc:sldMk cId="2332327330" sldId="271"/>
            <ac:spMk id="7" creationId="{04131A73-D7E1-4C74-8A91-288CAADAD5EF}"/>
          </ac:spMkLst>
        </pc:spChg>
      </pc:sldChg>
      <pc:sldChg chg="modSp add mod modAnim">
        <pc:chgData name="Giuseppe Fazio" userId="35226a9d6e94c055" providerId="LiveId" clId="{8CD297FC-4D24-4614-A334-3A7082042256}" dt="2020-11-26T01:44:18.323" v="1149" actId="207"/>
        <pc:sldMkLst>
          <pc:docMk/>
          <pc:sldMk cId="2810824316" sldId="272"/>
        </pc:sldMkLst>
        <pc:spChg chg="mod">
          <ac:chgData name="Giuseppe Fazio" userId="35226a9d6e94c055" providerId="LiveId" clId="{8CD297FC-4D24-4614-A334-3A7082042256}" dt="2020-11-26T01:44:18.323" v="1149" actId="207"/>
          <ac:spMkLst>
            <pc:docMk/>
            <pc:sldMk cId="2810824316" sldId="272"/>
            <ac:spMk id="3" creationId="{AE629F0F-375B-4897-88D0-119D544A134B}"/>
          </ac:spMkLst>
        </pc:spChg>
      </pc:sldChg>
      <pc:sldChg chg="modSp add mod">
        <pc:chgData name="Giuseppe Fazio" userId="35226a9d6e94c055" providerId="LiveId" clId="{8CD297FC-4D24-4614-A334-3A7082042256}" dt="2020-11-26T01:54:06.975" v="1358" actId="20577"/>
        <pc:sldMkLst>
          <pc:docMk/>
          <pc:sldMk cId="1439094693" sldId="274"/>
        </pc:sldMkLst>
        <pc:spChg chg="mod">
          <ac:chgData name="Giuseppe Fazio" userId="35226a9d6e94c055" providerId="LiveId" clId="{8CD297FC-4D24-4614-A334-3A7082042256}" dt="2020-11-26T01:51:00.801" v="1200" actId="207"/>
          <ac:spMkLst>
            <pc:docMk/>
            <pc:sldMk cId="1439094693" sldId="274"/>
            <ac:spMk id="2" creationId="{62661C63-B7B5-48BC-9D77-9413913BC4EA}"/>
          </ac:spMkLst>
        </pc:spChg>
        <pc:spChg chg="mod">
          <ac:chgData name="Giuseppe Fazio" userId="35226a9d6e94c055" providerId="LiveId" clId="{8CD297FC-4D24-4614-A334-3A7082042256}" dt="2020-11-26T01:54:06.975" v="1358" actId="20577"/>
          <ac:spMkLst>
            <pc:docMk/>
            <pc:sldMk cId="1439094693" sldId="274"/>
            <ac:spMk id="3" creationId="{B64D12FE-E0BE-4B65-9325-4E4BB0403C55}"/>
          </ac:spMkLst>
        </pc:spChg>
        <pc:spChg chg="mod">
          <ac:chgData name="Giuseppe Fazio" userId="35226a9d6e94c055" providerId="LiveId" clId="{8CD297FC-4D24-4614-A334-3A7082042256}" dt="2020-11-26T01:53:53.406" v="1357" actId="207"/>
          <ac:spMkLst>
            <pc:docMk/>
            <pc:sldMk cId="1439094693" sldId="274"/>
            <ac:spMk id="4" creationId="{D83C9351-5E2A-402A-A647-9743BA248797}"/>
          </ac:spMkLst>
        </pc:spChg>
      </pc:sldChg>
      <pc:sldChg chg="modSp add mod modAnim">
        <pc:chgData name="Giuseppe Fazio" userId="35226a9d6e94c055" providerId="LiveId" clId="{8CD297FC-4D24-4614-A334-3A7082042256}" dt="2020-11-26T10:39:55.998" v="2181" actId="207"/>
        <pc:sldMkLst>
          <pc:docMk/>
          <pc:sldMk cId="2930419232" sldId="281"/>
        </pc:sldMkLst>
        <pc:spChg chg="mod">
          <ac:chgData name="Giuseppe Fazio" userId="35226a9d6e94c055" providerId="LiveId" clId="{8CD297FC-4D24-4614-A334-3A7082042256}" dt="2020-11-26T10:34:11.591" v="1793" actId="114"/>
          <ac:spMkLst>
            <pc:docMk/>
            <pc:sldMk cId="2930419232" sldId="281"/>
            <ac:spMk id="2" creationId="{0D940341-54D4-4AD1-92CC-1D22F86A0984}"/>
          </ac:spMkLst>
        </pc:spChg>
        <pc:spChg chg="mod">
          <ac:chgData name="Giuseppe Fazio" userId="35226a9d6e94c055" providerId="LiveId" clId="{8CD297FC-4D24-4614-A334-3A7082042256}" dt="2020-11-26T10:39:55.998" v="2181" actId="207"/>
          <ac:spMkLst>
            <pc:docMk/>
            <pc:sldMk cId="2930419232" sldId="281"/>
            <ac:spMk id="3" creationId="{DDB2EC83-D2FC-4E44-88D3-7485B9151DA6}"/>
          </ac:spMkLst>
        </pc:spChg>
      </pc:sldChg>
      <pc:sldChg chg="modSp add del mod">
        <pc:chgData name="Giuseppe Fazio" userId="35226a9d6e94c055" providerId="LiveId" clId="{8CD297FC-4D24-4614-A334-3A7082042256}" dt="2020-11-26T01:34:57.513" v="493" actId="20577"/>
        <pc:sldMkLst>
          <pc:docMk/>
          <pc:sldMk cId="3435214507" sldId="284"/>
        </pc:sldMkLst>
        <pc:spChg chg="mod">
          <ac:chgData name="Giuseppe Fazio" userId="35226a9d6e94c055" providerId="LiveId" clId="{8CD297FC-4D24-4614-A334-3A7082042256}" dt="2020-11-26T01:34:57.513" v="493" actId="20577"/>
          <ac:spMkLst>
            <pc:docMk/>
            <pc:sldMk cId="3435214507" sldId="284"/>
            <ac:spMk id="2" creationId="{130986D5-109C-4733-B49B-E8DFE195FD29}"/>
          </ac:spMkLst>
        </pc:spChg>
      </pc:sldChg>
      <pc:sldChg chg="modSp mod">
        <pc:chgData name="Giuseppe Fazio" userId="35226a9d6e94c055" providerId="LiveId" clId="{8CD297FC-4D24-4614-A334-3A7082042256}" dt="2020-11-26T15:02:16.583" v="2596" actId="403"/>
        <pc:sldMkLst>
          <pc:docMk/>
          <pc:sldMk cId="1320388489" sldId="308"/>
        </pc:sldMkLst>
        <pc:graphicFrameChg chg="modGraphic">
          <ac:chgData name="Giuseppe Fazio" userId="35226a9d6e94c055" providerId="LiveId" clId="{8CD297FC-4D24-4614-A334-3A7082042256}" dt="2020-11-26T15:02:16.583" v="2596" actId="403"/>
          <ac:graphicFrameMkLst>
            <pc:docMk/>
            <pc:sldMk cId="1320388489" sldId="308"/>
            <ac:graphicFrameMk id="6" creationId="{5A7E2CB7-B6C9-4B40-85CD-9219C486BC83}"/>
          </ac:graphicFrameMkLst>
        </pc:graphicFrameChg>
      </pc:sldChg>
      <pc:sldChg chg="add">
        <pc:chgData name="Giuseppe Fazio" userId="35226a9d6e94c055" providerId="LiveId" clId="{8CD297FC-4D24-4614-A334-3A7082042256}" dt="2020-11-26T01:02:24.864" v="82"/>
        <pc:sldMkLst>
          <pc:docMk/>
          <pc:sldMk cId="123741159" sldId="310"/>
        </pc:sldMkLst>
      </pc:sldChg>
      <pc:sldChg chg="add">
        <pc:chgData name="Giuseppe Fazio" userId="35226a9d6e94c055" providerId="LiveId" clId="{8CD297FC-4D24-4614-A334-3A7082042256}" dt="2020-11-26T01:03:00.935" v="83"/>
        <pc:sldMkLst>
          <pc:docMk/>
          <pc:sldMk cId="605059229" sldId="311"/>
        </pc:sldMkLst>
      </pc:sldChg>
      <pc:sldChg chg="add">
        <pc:chgData name="Giuseppe Fazio" userId="35226a9d6e94c055" providerId="LiveId" clId="{8CD297FC-4D24-4614-A334-3A7082042256}" dt="2020-11-26T01:03:19.084" v="84"/>
        <pc:sldMkLst>
          <pc:docMk/>
          <pc:sldMk cId="3458147810" sldId="312"/>
        </pc:sldMkLst>
      </pc:sldChg>
      <pc:sldChg chg="add">
        <pc:chgData name="Giuseppe Fazio" userId="35226a9d6e94c055" providerId="LiveId" clId="{8CD297FC-4D24-4614-A334-3A7082042256}" dt="2020-11-26T01:03:52.624" v="85"/>
        <pc:sldMkLst>
          <pc:docMk/>
          <pc:sldMk cId="3765702483" sldId="313"/>
        </pc:sldMkLst>
      </pc:sldChg>
      <pc:sldChg chg="addSp modSp new modAnim">
        <pc:chgData name="Giuseppe Fazio" userId="35226a9d6e94c055" providerId="LiveId" clId="{8CD297FC-4D24-4614-A334-3A7082042256}" dt="2020-11-26T01:06:18.468" v="111"/>
        <pc:sldMkLst>
          <pc:docMk/>
          <pc:sldMk cId="1152412500" sldId="314"/>
        </pc:sldMkLst>
        <pc:picChg chg="add mod">
          <ac:chgData name="Giuseppe Fazio" userId="35226a9d6e94c055" providerId="LiveId" clId="{8CD297FC-4D24-4614-A334-3A7082042256}" dt="2020-11-26T01:06:18.468" v="111"/>
          <ac:picMkLst>
            <pc:docMk/>
            <pc:sldMk cId="1152412500" sldId="314"/>
            <ac:picMk id="2" creationId="{3BE5C275-A6BE-42A4-99A3-B5F041C65E77}"/>
          </ac:picMkLst>
        </pc:picChg>
      </pc:sldChg>
      <pc:sldChg chg="add ord">
        <pc:chgData name="Giuseppe Fazio" userId="35226a9d6e94c055" providerId="LiveId" clId="{8CD297FC-4D24-4614-A334-3A7082042256}" dt="2020-11-26T01:35:38.528" v="497"/>
        <pc:sldMkLst>
          <pc:docMk/>
          <pc:sldMk cId="702639625" sldId="315"/>
        </pc:sldMkLst>
      </pc:sldChg>
      <pc:sldChg chg="modSp add mod modAnim">
        <pc:chgData name="Giuseppe Fazio" userId="35226a9d6e94c055" providerId="LiveId" clId="{8CD297FC-4D24-4614-A334-3A7082042256}" dt="2020-11-26T01:45:00.926" v="1154" actId="207"/>
        <pc:sldMkLst>
          <pc:docMk/>
          <pc:sldMk cId="1698145539" sldId="316"/>
        </pc:sldMkLst>
        <pc:spChg chg="mod">
          <ac:chgData name="Giuseppe Fazio" userId="35226a9d6e94c055" providerId="LiveId" clId="{8CD297FC-4D24-4614-A334-3A7082042256}" dt="2020-11-26T01:45:00.926" v="1154" actId="207"/>
          <ac:spMkLst>
            <pc:docMk/>
            <pc:sldMk cId="1698145539" sldId="316"/>
            <ac:spMk id="3" creationId="{AE629F0F-375B-4897-88D0-119D544A134B}"/>
          </ac:spMkLst>
        </pc:spChg>
      </pc:sldChg>
      <pc:sldChg chg="addSp delSp modSp new mod modClrScheme modAnim chgLayout">
        <pc:chgData name="Giuseppe Fazio" userId="35226a9d6e94c055" providerId="LiveId" clId="{8CD297FC-4D24-4614-A334-3A7082042256}" dt="2020-11-26T10:20:35.424" v="1750"/>
        <pc:sldMkLst>
          <pc:docMk/>
          <pc:sldMk cId="326699849" sldId="317"/>
        </pc:sldMkLst>
        <pc:spChg chg="del mod ord">
          <ac:chgData name="Giuseppe Fazio" userId="35226a9d6e94c055" providerId="LiveId" clId="{8CD297FC-4D24-4614-A334-3A7082042256}" dt="2020-11-26T02:01:25.135" v="1360" actId="700"/>
          <ac:spMkLst>
            <pc:docMk/>
            <pc:sldMk cId="326699849" sldId="317"/>
            <ac:spMk id="2" creationId="{FB7A2700-652E-4347-9E52-7159CF7D089B}"/>
          </ac:spMkLst>
        </pc:spChg>
        <pc:spChg chg="del mod ord">
          <ac:chgData name="Giuseppe Fazio" userId="35226a9d6e94c055" providerId="LiveId" clId="{8CD297FC-4D24-4614-A334-3A7082042256}" dt="2020-11-26T02:01:25.135" v="1360" actId="700"/>
          <ac:spMkLst>
            <pc:docMk/>
            <pc:sldMk cId="326699849" sldId="317"/>
            <ac:spMk id="3" creationId="{DC92ED0A-9FE2-4714-87E2-4F841C0A0817}"/>
          </ac:spMkLst>
        </pc:spChg>
        <pc:spChg chg="del mod ord">
          <ac:chgData name="Giuseppe Fazio" userId="35226a9d6e94c055" providerId="LiveId" clId="{8CD297FC-4D24-4614-A334-3A7082042256}" dt="2020-11-26T02:01:25.135" v="1360" actId="700"/>
          <ac:spMkLst>
            <pc:docMk/>
            <pc:sldMk cId="326699849" sldId="317"/>
            <ac:spMk id="4" creationId="{C28B8C43-75E8-427D-8AB5-56CFBF288359}"/>
          </ac:spMkLst>
        </pc:spChg>
        <pc:spChg chg="add mod ord">
          <ac:chgData name="Giuseppe Fazio" userId="35226a9d6e94c055" providerId="LiveId" clId="{8CD297FC-4D24-4614-A334-3A7082042256}" dt="2020-11-26T02:04:18.840" v="1614" actId="207"/>
          <ac:spMkLst>
            <pc:docMk/>
            <pc:sldMk cId="326699849" sldId="317"/>
            <ac:spMk id="5" creationId="{27F86EF8-6FE2-43C9-847C-E00F6029DD6B}"/>
          </ac:spMkLst>
        </pc:spChg>
        <pc:spChg chg="add mod ord">
          <ac:chgData name="Giuseppe Fazio" userId="35226a9d6e94c055" providerId="LiveId" clId="{8CD297FC-4D24-4614-A334-3A7082042256}" dt="2020-11-26T02:05:49.985" v="1639" actId="1076"/>
          <ac:spMkLst>
            <pc:docMk/>
            <pc:sldMk cId="326699849" sldId="317"/>
            <ac:spMk id="6" creationId="{40E1128D-7F0A-439C-A23A-5E14E2F24ABA}"/>
          </ac:spMkLst>
        </pc:spChg>
        <pc:spChg chg="add mod ord">
          <ac:chgData name="Giuseppe Fazio" userId="35226a9d6e94c055" providerId="LiveId" clId="{8CD297FC-4D24-4614-A334-3A7082042256}" dt="2020-11-26T02:07:23.018" v="1713" actId="20577"/>
          <ac:spMkLst>
            <pc:docMk/>
            <pc:sldMk cId="326699849" sldId="317"/>
            <ac:spMk id="7" creationId="{6C55843C-11F1-4CE7-8987-9A13D80C8482}"/>
          </ac:spMkLst>
        </pc:spChg>
        <pc:spChg chg="add mod ord">
          <ac:chgData name="Giuseppe Fazio" userId="35226a9d6e94c055" providerId="LiveId" clId="{8CD297FC-4D24-4614-A334-3A7082042256}" dt="2020-11-26T02:05:36.995" v="1638" actId="1076"/>
          <ac:spMkLst>
            <pc:docMk/>
            <pc:sldMk cId="326699849" sldId="317"/>
            <ac:spMk id="8" creationId="{64A544B9-2B75-4464-9C28-2602587D80EC}"/>
          </ac:spMkLst>
        </pc:spChg>
        <pc:spChg chg="add mod ord">
          <ac:chgData name="Giuseppe Fazio" userId="35226a9d6e94c055" providerId="LiveId" clId="{8CD297FC-4D24-4614-A334-3A7082042256}" dt="2020-11-26T02:07:55.473" v="1746" actId="20577"/>
          <ac:spMkLst>
            <pc:docMk/>
            <pc:sldMk cId="326699849" sldId="317"/>
            <ac:spMk id="9" creationId="{130E8B3F-81FB-4C91-A42C-09982762AAC8}"/>
          </ac:spMkLst>
        </pc:spChg>
      </pc:sldChg>
      <pc:sldChg chg="modSp add mod modAnim">
        <pc:chgData name="Giuseppe Fazio" userId="35226a9d6e94c055" providerId="LiveId" clId="{8CD297FC-4D24-4614-A334-3A7082042256}" dt="2020-11-26T10:39:38.991" v="2178" actId="207"/>
        <pc:sldMkLst>
          <pc:docMk/>
          <pc:sldMk cId="665487998" sldId="318"/>
        </pc:sldMkLst>
        <pc:spChg chg="mod">
          <ac:chgData name="Giuseppe Fazio" userId="35226a9d6e94c055" providerId="LiveId" clId="{8CD297FC-4D24-4614-A334-3A7082042256}" dt="2020-11-26T10:39:38.991" v="2178" actId="207"/>
          <ac:spMkLst>
            <pc:docMk/>
            <pc:sldMk cId="665487998" sldId="318"/>
            <ac:spMk id="3" creationId="{DDB2EC83-D2FC-4E44-88D3-7485B9151DA6}"/>
          </ac:spMkLst>
        </pc:spChg>
      </pc:sldChg>
      <pc:sldChg chg="modSp add modAnim">
        <pc:chgData name="Giuseppe Fazio" userId="35226a9d6e94c055" providerId="LiveId" clId="{8CD297FC-4D24-4614-A334-3A7082042256}" dt="2020-11-26T10:39:27.186" v="2175" actId="207"/>
        <pc:sldMkLst>
          <pc:docMk/>
          <pc:sldMk cId="649294553" sldId="319"/>
        </pc:sldMkLst>
        <pc:spChg chg="mod">
          <ac:chgData name="Giuseppe Fazio" userId="35226a9d6e94c055" providerId="LiveId" clId="{8CD297FC-4D24-4614-A334-3A7082042256}" dt="2020-11-26T10:39:27.186" v="2175" actId="207"/>
          <ac:spMkLst>
            <pc:docMk/>
            <pc:sldMk cId="649294553" sldId="319"/>
            <ac:spMk id="3" creationId="{DDB2EC83-D2FC-4E44-88D3-7485B9151DA6}"/>
          </ac:spMkLst>
        </pc:spChg>
      </pc:sldChg>
      <pc:sldChg chg="modSp add mod modAnim">
        <pc:chgData name="Giuseppe Fazio" userId="35226a9d6e94c055" providerId="LiveId" clId="{8CD297FC-4D24-4614-A334-3A7082042256}" dt="2020-11-26T10:42:50.853" v="2401" actId="207"/>
        <pc:sldMkLst>
          <pc:docMk/>
          <pc:sldMk cId="204229390" sldId="320"/>
        </pc:sldMkLst>
        <pc:spChg chg="mod">
          <ac:chgData name="Giuseppe Fazio" userId="35226a9d6e94c055" providerId="LiveId" clId="{8CD297FC-4D24-4614-A334-3A7082042256}" dt="2020-11-26T10:40:40.429" v="2204" actId="20577"/>
          <ac:spMkLst>
            <pc:docMk/>
            <pc:sldMk cId="204229390" sldId="320"/>
            <ac:spMk id="2" creationId="{0D940341-54D4-4AD1-92CC-1D22F86A0984}"/>
          </ac:spMkLst>
        </pc:spChg>
        <pc:spChg chg="mod">
          <ac:chgData name="Giuseppe Fazio" userId="35226a9d6e94c055" providerId="LiveId" clId="{8CD297FC-4D24-4614-A334-3A7082042256}" dt="2020-11-26T10:42:50.853" v="2401" actId="207"/>
          <ac:spMkLst>
            <pc:docMk/>
            <pc:sldMk cId="204229390" sldId="320"/>
            <ac:spMk id="3" creationId="{DDB2EC83-D2FC-4E44-88D3-7485B9151DA6}"/>
          </ac:spMkLst>
        </pc:spChg>
      </pc:sldChg>
      <pc:sldChg chg="add">
        <pc:chgData name="Giuseppe Fazio" userId="35226a9d6e94c055" providerId="LiveId" clId="{8CD297FC-4D24-4614-A334-3A7082042256}" dt="2020-11-28T18:36:58.525" v="2597"/>
        <pc:sldMkLst>
          <pc:docMk/>
          <pc:sldMk cId="914766202" sldId="331"/>
        </pc:sldMkLst>
      </pc:sldChg>
      <pc:sldMasterChg chg="del delSldLayout">
        <pc:chgData name="Giuseppe Fazio" userId="35226a9d6e94c055" providerId="LiveId" clId="{8CD297FC-4D24-4614-A334-3A7082042256}" dt="2020-11-26T00:47:15.079" v="2" actId="2696"/>
        <pc:sldMasterMkLst>
          <pc:docMk/>
          <pc:sldMasterMk cId="2254279921" sldId="2147483648"/>
        </pc:sldMasterMkLst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1762509263" sldId="2147483649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362527993" sldId="2147483650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3495915034" sldId="2147483651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671031274" sldId="2147483652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492091682" sldId="2147483653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3884777786" sldId="2147483654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3818839771" sldId="2147483655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3734078103" sldId="2147483656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1596344991" sldId="2147483657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1848439844" sldId="2147483658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3992911711" sldId="214748365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633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0044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2511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1253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0629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19693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9195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74362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018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5493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0390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9315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6731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6138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6120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4823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6417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321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  <p:sldLayoutId id="214748375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ospeLP\Documents\0-rospe_archivio\01_rospe_LAVORI\2019 - ItaStra - FAMI\ARCHIVIO MEGA\MATERIALI DIDATTICI\03 - COVER raccolta per testi\ORIZZONTALI\A04-cover-StrutAccoglienz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949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Video da 05.37 a 06.24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video_4">
            <a:hlinkClick r:id="" action="ppaction://media"/>
            <a:extLst>
              <a:ext uri="{FF2B5EF4-FFF2-40B4-BE49-F238E27FC236}">
                <a16:creationId xmlns="" xmlns:a16="http://schemas.microsoft.com/office/drawing/2014/main" id="{563446A7-D6F1-4DEC-BB78-95CE5ADB8B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3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749" y="982132"/>
            <a:ext cx="9613147" cy="130386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</a:pPr>
            <a:r>
              <a:rPr lang="it-IT" dirty="0">
                <a:solidFill>
                  <a:srgbClr val="262626"/>
                </a:solidFill>
              </a:rPr>
              <a:t>Video: </a:t>
            </a:r>
            <a:r>
              <a:rPr lang="it-IT" b="1" dirty="0">
                <a:solidFill>
                  <a:srgbClr val="262626"/>
                </a:solidFill>
              </a:rPr>
              <a:t>L’equipe di lavoro</a:t>
            </a:r>
            <a:br>
              <a:rPr lang="it-IT" b="1" dirty="0">
                <a:solidFill>
                  <a:srgbClr val="262626"/>
                </a:solidFill>
              </a:rPr>
            </a:br>
            <a:r>
              <a:rPr lang="it-IT" sz="3100" dirty="0">
                <a:ln>
                  <a:noFill/>
                </a:ln>
                <a:solidFill>
                  <a:srgbClr val="262626"/>
                </a:solidFill>
                <a:ea typeface="+mn-ea"/>
                <a:cs typeface="+mn-cs"/>
              </a:rPr>
              <a:t>rispondi a queste domande, poi vediamo insieme le risposte:</a:t>
            </a:r>
            <a:br>
              <a:rPr lang="it-IT" sz="3100" dirty="0">
                <a:ln>
                  <a:noFill/>
                </a:ln>
                <a:solidFill>
                  <a:srgbClr val="262626"/>
                </a:solidFill>
                <a:ea typeface="+mn-ea"/>
                <a:cs typeface="+mn-cs"/>
              </a:rPr>
            </a:br>
            <a:endParaRPr lang="it-IT" sz="3700" b="1" dirty="0">
              <a:solidFill>
                <a:srgbClr val="262626"/>
              </a:solidFill>
            </a:endParaRPr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749" y="2489982"/>
            <a:ext cx="10170964" cy="436801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AutoNum type="arabicParenR"/>
            </a:pPr>
            <a:r>
              <a:rPr lang="it-IT" sz="3200" b="1" dirty="0">
                <a:solidFill>
                  <a:schemeClr val="accent4">
                    <a:lumMod val="75000"/>
                  </a:schemeClr>
                </a:solidFill>
              </a:rPr>
              <a:t>Cosa significa entrare in un sistema di accoglienza?</a:t>
            </a:r>
          </a:p>
          <a:p>
            <a:pPr marL="514350" indent="-514350">
              <a:buAutoNum type="arabicParenR"/>
            </a:pPr>
            <a:r>
              <a:rPr lang="it-IT" sz="3200" b="1" dirty="0">
                <a:solidFill>
                  <a:schemeClr val="accent4">
                    <a:lumMod val="75000"/>
                  </a:schemeClr>
                </a:solidFill>
              </a:rPr>
              <a:t>Da chi è composta l’equipe di lavoro?</a:t>
            </a:r>
          </a:p>
          <a:p>
            <a:pPr marL="514350" indent="-514350">
              <a:buAutoNum type="arabicParenR"/>
            </a:pPr>
            <a:r>
              <a:rPr lang="it-IT" sz="3200" b="1" dirty="0">
                <a:solidFill>
                  <a:schemeClr val="accent4">
                    <a:lumMod val="75000"/>
                  </a:schemeClr>
                </a:solidFill>
              </a:rPr>
              <a:t>Leggi l’elenco con le varie figure professionali e a coppie cercate di immaginare di cosa si occupano. </a:t>
            </a:r>
          </a:p>
          <a:p>
            <a:pPr marL="514350" indent="-514350">
              <a:buAutoNum type="arabicParenR"/>
            </a:pPr>
            <a:endParaRPr lang="it-IT" sz="32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sz="32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arenR"/>
            </a:pPr>
            <a:endParaRPr lang="it-IT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32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F5D589FB-A884-4AAA-B3DD-6992E4ED0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Rispondiamo ora insieme alle prime due domande...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AE629F0F-375B-4897-88D0-119D544A1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6260" y="2532185"/>
            <a:ext cx="9918571" cy="3742005"/>
          </a:xfrm>
        </p:spPr>
        <p:txBody>
          <a:bodyPr>
            <a:normAutofit lnSpcReduction="10000"/>
          </a:bodyPr>
          <a:lstStyle/>
          <a:p>
            <a:pPr>
              <a:buClr>
                <a:srgbClr val="83992A"/>
              </a:buClr>
              <a:buFont typeface="Arial" panose="020B0604020202020204" pitchFamily="34" charset="0"/>
              <a:buChar char="•"/>
            </a:pPr>
            <a:r>
              <a:rPr lang="it-IT" sz="2800" b="1" dirty="0">
                <a:solidFill>
                  <a:schemeClr val="accent4">
                    <a:lumMod val="75000"/>
                  </a:schemeClr>
                </a:solidFill>
              </a:rPr>
              <a:t>Cosa significa entrare in un sistema di accoglienza?</a:t>
            </a:r>
          </a:p>
          <a:p>
            <a:pPr>
              <a:buClr>
                <a:srgbClr val="83992A"/>
              </a:buClr>
              <a:buFont typeface="Arial" panose="020B0604020202020204" pitchFamily="34" charset="0"/>
              <a:buChar char="•"/>
            </a:pPr>
            <a:r>
              <a:rPr lang="it-IT" sz="2800" dirty="0"/>
              <a:t>Significa entrare in contatto con varie figure professionali.</a:t>
            </a:r>
          </a:p>
          <a:p>
            <a:pPr>
              <a:buClr>
                <a:srgbClr val="83992A"/>
              </a:buClr>
              <a:buFont typeface="Arial" panose="020B0604020202020204" pitchFamily="34" charset="0"/>
              <a:buChar char="•"/>
            </a:pPr>
            <a:endParaRPr lang="it-IT" sz="2800" b="1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Clr>
                <a:srgbClr val="83992A"/>
              </a:buClr>
              <a:buFont typeface="Arial" panose="020B0604020202020204" pitchFamily="34" charset="0"/>
              <a:buChar char="•"/>
            </a:pPr>
            <a:r>
              <a:rPr lang="it-IT" sz="2800" b="1" dirty="0">
                <a:solidFill>
                  <a:schemeClr val="accent4">
                    <a:lumMod val="75000"/>
                  </a:schemeClr>
                </a:solidFill>
              </a:rPr>
              <a:t>Da chi è composta l’equipe di lavoro?</a:t>
            </a:r>
          </a:p>
          <a:p>
            <a:pPr>
              <a:buClr>
                <a:srgbClr val="83992A"/>
              </a:buClr>
              <a:buFont typeface="Arial" panose="020B0604020202020204" pitchFamily="34" charset="0"/>
              <a:buChar char="•"/>
            </a:pPr>
            <a:r>
              <a:rPr lang="it-IT" sz="2800" dirty="0"/>
              <a:t>Da persone con ruoli differenti che insieme rendono possibile l’offerta dei servizi all’interno delle strutture di accoglienza.</a:t>
            </a:r>
            <a:endParaRPr lang="it-IT" sz="2800" b="1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Clr>
                <a:srgbClr val="83992A"/>
              </a:buClr>
              <a:buFont typeface="Arial" panose="020B0604020202020204" pitchFamily="34" charset="0"/>
              <a:buChar char="•"/>
            </a:pPr>
            <a:endParaRPr lang="it-IT" sz="2800" b="1" dirty="0">
              <a:solidFill>
                <a:schemeClr val="accent4">
                  <a:lumMod val="75000"/>
                </a:schemeClr>
              </a:solidFill>
            </a:endParaRPr>
          </a:p>
          <a:p>
            <a:pPr lvl="0">
              <a:buClr>
                <a:srgbClr val="83992A"/>
              </a:buClr>
              <a:buFont typeface="Arial" panose="020B0604020202020204" pitchFamily="34" charset="0"/>
              <a:buChar char="•"/>
            </a:pPr>
            <a:endParaRPr lang="it-IT" sz="2500" dirty="0">
              <a:solidFill>
                <a:srgbClr val="A23C33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82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2661C63-B7B5-48BC-9D77-9413913BC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2522" y="951405"/>
            <a:ext cx="12324522" cy="1786597"/>
          </a:xfrm>
        </p:spPr>
        <p:txBody>
          <a:bodyPr>
            <a:noAutofit/>
          </a:bodyPr>
          <a:lstStyle/>
          <a:p>
            <a:pPr algn="ctr"/>
            <a:r>
              <a:rPr lang="it-IT" sz="2800" b="1" i="1" dirty="0"/>
              <a:t/>
            </a:r>
            <a:br>
              <a:rPr lang="it-IT" sz="2800" b="1" i="1" dirty="0"/>
            </a:br>
            <a:r>
              <a:rPr lang="it-IT" sz="2800" b="1" i="1" dirty="0"/>
              <a:t>«…</a:t>
            </a:r>
            <a:r>
              <a:rPr lang="it-IT" sz="2800" b="1" i="1" dirty="0">
                <a:solidFill>
                  <a:srgbClr val="FF0000"/>
                </a:solidFill>
              </a:rPr>
              <a:t>POTETE</a:t>
            </a:r>
            <a:r>
              <a:rPr lang="it-IT" sz="2800" b="1" i="1" dirty="0"/>
              <a:t> lavorare all’interno di strutture di accoglienza… »</a:t>
            </a:r>
            <a:br>
              <a:rPr lang="it-IT" sz="2800" b="1" i="1" dirty="0"/>
            </a:br>
            <a:r>
              <a:rPr lang="it-IT" sz="2800" dirty="0"/>
              <a:t>Cosa è </a:t>
            </a:r>
            <a:r>
              <a:rPr lang="it-IT" sz="2800" b="1" i="1" dirty="0">
                <a:solidFill>
                  <a:srgbClr val="FF0000"/>
                </a:solidFill>
              </a:rPr>
              <a:t>POTETE</a:t>
            </a:r>
            <a:r>
              <a:rPr lang="it-IT" sz="2800" dirty="0"/>
              <a:t>? È un verbo? Che verbo è?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B64D12FE-E0BE-4B65-9325-4E4BB0403C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0870" y="2938924"/>
            <a:ext cx="5273509" cy="3643532"/>
          </a:xfrm>
        </p:spPr>
        <p:txBody>
          <a:bodyPr>
            <a:noAutofit/>
          </a:bodyPr>
          <a:lstStyle/>
          <a:p>
            <a:r>
              <a:rPr lang="it-IT" sz="2200" dirty="0"/>
              <a:t>È il verbo </a:t>
            </a:r>
            <a:r>
              <a:rPr lang="it-IT" sz="2200" b="1" i="1" dirty="0"/>
              <a:t>potere </a:t>
            </a:r>
          </a:p>
          <a:p>
            <a:pPr algn="just"/>
            <a:r>
              <a:rPr lang="it-IT" sz="2200" b="1" i="1" dirty="0"/>
              <a:t>Potere </a:t>
            </a:r>
            <a:r>
              <a:rPr lang="it-IT" sz="2200" dirty="0"/>
              <a:t>è la forma che si chiama </a:t>
            </a:r>
            <a:r>
              <a:rPr lang="it-IT" sz="2200" i="1" dirty="0"/>
              <a:t>infinito</a:t>
            </a:r>
            <a:r>
              <a:rPr lang="it-IT" sz="2200" dirty="0"/>
              <a:t>, la forma standard del verbo e che si usa per tutti i verbi quando non c’è una persona specifica.</a:t>
            </a:r>
          </a:p>
          <a:p>
            <a:pPr algn="just"/>
            <a:r>
              <a:rPr lang="it-IT" sz="2200" dirty="0"/>
              <a:t>Il verbo </a:t>
            </a:r>
            <a:r>
              <a:rPr lang="it-IT" sz="2200" b="1" i="1" dirty="0"/>
              <a:t>potere</a:t>
            </a:r>
            <a:r>
              <a:rPr lang="it-IT" sz="2200" dirty="0"/>
              <a:t> serve a parlare della possibilità di fare qualcosa.</a:t>
            </a:r>
          </a:p>
          <a:p>
            <a:pPr algn="just"/>
            <a:r>
              <a:rPr lang="it-IT" sz="2200" dirty="0"/>
              <a:t>Vediamo ora il presente indicativo di </a:t>
            </a:r>
            <a:r>
              <a:rPr lang="it-IT" sz="2200" b="1" i="1" dirty="0"/>
              <a:t>potere</a:t>
            </a:r>
            <a:r>
              <a:rPr lang="it-IT" sz="2200" dirty="0"/>
              <a:t>...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D83C9351-5E2A-402A-A647-9743BA248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62261" y="2938924"/>
            <a:ext cx="5273507" cy="3643531"/>
          </a:xfrm>
        </p:spPr>
        <p:txBody>
          <a:bodyPr>
            <a:normAutofit fontScale="85000" lnSpcReduction="10000"/>
          </a:bodyPr>
          <a:lstStyle/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Io</a:t>
            </a:r>
            <a:r>
              <a:rPr lang="it-IT" sz="3800" dirty="0"/>
              <a:t> </a:t>
            </a:r>
            <a:r>
              <a:rPr lang="it-IT" sz="3800" dirty="0">
                <a:solidFill>
                  <a:srgbClr val="FF0000"/>
                </a:solidFill>
              </a:rPr>
              <a:t>posso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it-IT" sz="3800" dirty="0">
                <a:solidFill>
                  <a:schemeClr val="tx1"/>
                </a:solidFill>
              </a:rPr>
              <a:t>andare</a:t>
            </a:r>
            <a:endParaRPr lang="it-IT" sz="38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Tu</a:t>
            </a:r>
            <a:r>
              <a:rPr lang="it-IT" sz="3800" dirty="0"/>
              <a:t> </a:t>
            </a:r>
            <a:r>
              <a:rPr lang="it-IT" sz="3800" dirty="0">
                <a:solidFill>
                  <a:srgbClr val="FF0000"/>
                </a:solidFill>
              </a:rPr>
              <a:t>puoi</a:t>
            </a:r>
            <a:r>
              <a:rPr lang="it-IT" sz="3800" dirty="0"/>
              <a:t> studiare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Lui/lei </a:t>
            </a:r>
            <a:r>
              <a:rPr lang="it-IT" sz="3800" dirty="0">
                <a:solidFill>
                  <a:srgbClr val="FF0000"/>
                </a:solidFill>
              </a:rPr>
              <a:t>può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it-IT" sz="3800" dirty="0">
                <a:solidFill>
                  <a:schemeClr val="tx1"/>
                </a:solidFill>
              </a:rPr>
              <a:t>comprare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Noi</a:t>
            </a:r>
            <a:r>
              <a:rPr lang="it-IT" sz="3800" dirty="0"/>
              <a:t> </a:t>
            </a:r>
            <a:r>
              <a:rPr lang="it-IT" sz="3800" dirty="0">
                <a:solidFill>
                  <a:srgbClr val="FF0000"/>
                </a:solidFill>
              </a:rPr>
              <a:t>possiamo</a:t>
            </a:r>
            <a:r>
              <a:rPr lang="it-IT" sz="3800" dirty="0"/>
              <a:t> scrivere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Voi</a:t>
            </a:r>
            <a:r>
              <a:rPr lang="it-IT" sz="3800" dirty="0"/>
              <a:t> </a:t>
            </a:r>
            <a:r>
              <a:rPr lang="it-IT" sz="3800" dirty="0">
                <a:solidFill>
                  <a:srgbClr val="FF0000"/>
                </a:solidFill>
              </a:rPr>
              <a:t>potete</a:t>
            </a:r>
            <a:r>
              <a:rPr lang="it-IT" sz="3800" dirty="0"/>
              <a:t> tornare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Loro</a:t>
            </a:r>
            <a:r>
              <a:rPr lang="it-IT" sz="3800" dirty="0"/>
              <a:t> </a:t>
            </a:r>
            <a:r>
              <a:rPr lang="it-IT" sz="3800" dirty="0">
                <a:solidFill>
                  <a:srgbClr val="FF0000"/>
                </a:solidFill>
              </a:rPr>
              <a:t>possono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it-IT" sz="3800" dirty="0">
                <a:solidFill>
                  <a:schemeClr val="tx1"/>
                </a:solidFill>
              </a:rPr>
              <a:t>lavorare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3909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="" xmlns:a16="http://schemas.microsoft.com/office/drawing/2014/main" id="{27F86EF8-6FE2-43C9-847C-E00F6029D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26" y="973798"/>
            <a:ext cx="11169747" cy="1498208"/>
          </a:xfrm>
        </p:spPr>
        <p:txBody>
          <a:bodyPr>
            <a:noAutofit/>
          </a:bodyPr>
          <a:lstStyle/>
          <a:p>
            <a:pPr algn="ctr"/>
            <a:r>
              <a:rPr lang="it-IT" sz="2800" dirty="0"/>
              <a:t>Il verbo </a:t>
            </a:r>
            <a:r>
              <a:rPr lang="it-IT" sz="2800" b="1" i="1" dirty="0">
                <a:solidFill>
                  <a:srgbClr val="FF0000"/>
                </a:solidFill>
              </a:rPr>
              <a:t>potere</a:t>
            </a:r>
            <a:r>
              <a:rPr lang="it-IT" sz="2800" dirty="0"/>
              <a:t> ha due amici.</a:t>
            </a:r>
            <a:br>
              <a:rPr lang="it-IT" sz="2800" dirty="0"/>
            </a:br>
            <a:r>
              <a:rPr lang="it-IT" sz="2800" dirty="0"/>
              <a:t>Gli amici di potere sono i verbi </a:t>
            </a:r>
            <a:r>
              <a:rPr lang="it-IT" sz="2800" b="1" i="1" dirty="0">
                <a:solidFill>
                  <a:srgbClr val="FF0000"/>
                </a:solidFill>
              </a:rPr>
              <a:t>volere</a:t>
            </a:r>
            <a:r>
              <a:rPr lang="it-IT" sz="2800" dirty="0"/>
              <a:t> e </a:t>
            </a:r>
            <a:r>
              <a:rPr lang="it-IT" sz="2800" b="1" i="1" dirty="0">
                <a:solidFill>
                  <a:srgbClr val="FF0000"/>
                </a:solidFill>
              </a:rPr>
              <a:t>dovere</a:t>
            </a:r>
            <a:r>
              <a:rPr lang="it-IT" sz="2800" dirty="0"/>
              <a:t/>
            </a:r>
            <a:br>
              <a:rPr lang="it-IT" sz="2800" dirty="0"/>
            </a:br>
            <a:r>
              <a:rPr lang="it-IT" sz="2800" dirty="0"/>
              <a:t>Vediamo come si forma il </a:t>
            </a:r>
            <a:r>
              <a:rPr lang="it-IT" sz="2800" b="1" dirty="0"/>
              <a:t>presente indicativo </a:t>
            </a:r>
            <a:r>
              <a:rPr lang="it-IT" sz="2800" dirty="0"/>
              <a:t>di </a:t>
            </a:r>
            <a:r>
              <a:rPr lang="it-IT" sz="2800" b="1" i="1" dirty="0">
                <a:solidFill>
                  <a:schemeClr val="accent4">
                    <a:lumMod val="75000"/>
                  </a:schemeClr>
                </a:solidFill>
              </a:rPr>
              <a:t>volere</a:t>
            </a:r>
            <a:r>
              <a:rPr lang="it-IT" sz="2800" dirty="0"/>
              <a:t> e </a:t>
            </a:r>
            <a:r>
              <a:rPr lang="it-IT" sz="2800" b="1" i="1" dirty="0">
                <a:solidFill>
                  <a:schemeClr val="accent6">
                    <a:lumMod val="75000"/>
                  </a:schemeClr>
                </a:solidFill>
              </a:rPr>
              <a:t>dovere</a:t>
            </a:r>
            <a:r>
              <a:rPr lang="it-IT" sz="2800" dirty="0"/>
              <a:t>...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="" xmlns:a16="http://schemas.microsoft.com/office/drawing/2014/main" id="{40E1128D-7F0A-439C-A23A-5E14E2F24A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3722" y="2472006"/>
            <a:ext cx="5254049" cy="576262"/>
          </a:xfrm>
        </p:spPr>
        <p:txBody>
          <a:bodyPr/>
          <a:lstStyle/>
          <a:p>
            <a:pPr algn="ctr"/>
            <a:r>
              <a:rPr lang="it-IT" b="1" dirty="0"/>
              <a:t>VOLERE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="" xmlns:a16="http://schemas.microsoft.com/office/drawing/2014/main" id="{6C55843C-11F1-4CE7-8987-9A13D80C84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59655" y="3048268"/>
            <a:ext cx="5254049" cy="3211856"/>
          </a:xfrm>
        </p:spPr>
        <p:txBody>
          <a:bodyPr>
            <a:normAutofit fontScale="92500" lnSpcReduction="20000"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Io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voglio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A23C33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andare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rgbClr val="A23C33">
                  <a:lumMod val="75000"/>
                </a:srgb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Tu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vuoi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studiare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Lui/lei </a:t>
            </a:r>
            <a:r>
              <a:rPr lang="it-IT" sz="3200" dirty="0">
                <a:solidFill>
                  <a:srgbClr val="FF0000"/>
                </a:solidFill>
                <a:latin typeface="Garamond" panose="02020404030301010803"/>
              </a:rPr>
              <a:t>vuole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A23C33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comprare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Noi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vogliamo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scrivere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Voi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volete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tornare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Loro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vogliono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lavorare</a:t>
            </a:r>
          </a:p>
          <a:p>
            <a:endParaRPr lang="it-IT" dirty="0"/>
          </a:p>
        </p:txBody>
      </p:sp>
      <p:sp>
        <p:nvSpPr>
          <p:cNvPr id="8" name="Segnaposto testo 7">
            <a:extLst>
              <a:ext uri="{FF2B5EF4-FFF2-40B4-BE49-F238E27FC236}">
                <a16:creationId xmlns="" xmlns:a16="http://schemas.microsoft.com/office/drawing/2014/main" id="{64A544B9-2B75-4464-9C28-2602587D8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0670" y="2472006"/>
            <a:ext cx="5251675" cy="576262"/>
          </a:xfrm>
        </p:spPr>
        <p:txBody>
          <a:bodyPr/>
          <a:lstStyle/>
          <a:p>
            <a:pPr algn="ctr"/>
            <a:r>
              <a:rPr lang="it-IT" b="1" dirty="0"/>
              <a:t>DOVERE</a:t>
            </a:r>
          </a:p>
        </p:txBody>
      </p:sp>
      <p:sp>
        <p:nvSpPr>
          <p:cNvPr id="9" name="Segnaposto contenuto 8">
            <a:extLst>
              <a:ext uri="{FF2B5EF4-FFF2-40B4-BE49-F238E27FC236}">
                <a16:creationId xmlns="" xmlns:a16="http://schemas.microsoft.com/office/drawing/2014/main" id="{130E8B3F-81FB-4C91-A42C-09982762AA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0670" y="3048268"/>
            <a:ext cx="5251674" cy="3211856"/>
          </a:xfrm>
        </p:spPr>
        <p:txBody>
          <a:bodyPr>
            <a:normAutofit fontScale="85000" lnSpcReduction="20000"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Io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devo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A23C33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andare</a:t>
            </a:r>
            <a:endParaRPr kumimoji="0" lang="it-IT" sz="3500" b="0" i="0" u="none" strike="noStrike" kern="1200" cap="none" spc="0" normalizeH="0" baseline="0" noProof="0" dirty="0">
              <a:ln>
                <a:noFill/>
              </a:ln>
              <a:solidFill>
                <a:srgbClr val="A23C33">
                  <a:lumMod val="75000"/>
                </a:srgb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Tu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devi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studiare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Lui/lei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deve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A23C33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comprare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Noi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dobbiamo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scrivere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Voi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dovete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tornare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Loro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devono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A23C33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lavorare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669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D940341-54D4-4AD1-92CC-1D22F86A0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784" y="1260427"/>
            <a:ext cx="10480431" cy="973277"/>
          </a:xfrm>
        </p:spPr>
        <p:txBody>
          <a:bodyPr>
            <a:normAutofit fontScale="90000"/>
          </a:bodyPr>
          <a:lstStyle/>
          <a:p>
            <a:r>
              <a:rPr lang="it-IT" dirty="0"/>
              <a:t>Completiamo con il </a:t>
            </a:r>
            <a:r>
              <a:rPr lang="it-IT" b="1" dirty="0"/>
              <a:t>presente indicativo </a:t>
            </a:r>
            <a:r>
              <a:rPr lang="it-IT" dirty="0"/>
              <a:t>dei verbi </a:t>
            </a:r>
            <a:r>
              <a:rPr lang="it-IT" b="1" i="1" dirty="0"/>
              <a:t>potere</a:t>
            </a:r>
            <a:r>
              <a:rPr lang="it-IT" dirty="0"/>
              <a:t>, </a:t>
            </a:r>
            <a:r>
              <a:rPr lang="it-IT" b="1" i="1" dirty="0"/>
              <a:t>volere</a:t>
            </a:r>
            <a:r>
              <a:rPr lang="it-IT" dirty="0"/>
              <a:t> e </a:t>
            </a:r>
            <a:r>
              <a:rPr lang="it-IT" b="1" i="1" dirty="0"/>
              <a:t>dovere</a:t>
            </a:r>
            <a:r>
              <a:rPr lang="it-IT" dirty="0"/>
              <a:t>.</a:t>
            </a:r>
            <a:endParaRPr lang="it-IT" b="1" i="1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DB2EC83-D2FC-4E44-88D3-7485B9151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196" y="2489982"/>
            <a:ext cx="10480431" cy="3657600"/>
          </a:xfrm>
        </p:spPr>
        <p:txBody>
          <a:bodyPr>
            <a:normAutofit lnSpcReduction="10000"/>
          </a:bodyPr>
          <a:lstStyle/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Io (volere) ____________ mangiare la pasta.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Io voglio mangiare la pasta.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Lei (volere) ______________ andare al supermercato di pomeriggio.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Lei vuole andare al supermercato di pomeriggio.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Tu (volere) ______________ il pollo con le patate.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Tu vuoi mangiare il pollo con le patate.</a:t>
            </a:r>
          </a:p>
          <a:p>
            <a:endParaRPr lang="it-IT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41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D940341-54D4-4AD1-92CC-1D22F86A0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196" y="1273680"/>
            <a:ext cx="10480431" cy="973277"/>
          </a:xfrm>
        </p:spPr>
        <p:txBody>
          <a:bodyPr>
            <a:normAutofit fontScale="90000"/>
          </a:bodyPr>
          <a:lstStyle/>
          <a:p>
            <a:r>
              <a:rPr lang="it-IT" dirty="0"/>
              <a:t>Completiamo con il </a:t>
            </a:r>
            <a:r>
              <a:rPr lang="it-IT" b="1" dirty="0"/>
              <a:t>presente indicativo </a:t>
            </a:r>
            <a:r>
              <a:rPr lang="it-IT" dirty="0"/>
              <a:t>dei verbi </a:t>
            </a:r>
            <a:r>
              <a:rPr lang="it-IT" b="1" i="1" dirty="0"/>
              <a:t>potere</a:t>
            </a:r>
            <a:r>
              <a:rPr lang="it-IT" dirty="0"/>
              <a:t>, </a:t>
            </a:r>
            <a:r>
              <a:rPr lang="it-IT" b="1" i="1" dirty="0"/>
              <a:t>volere</a:t>
            </a:r>
            <a:r>
              <a:rPr lang="it-IT" dirty="0"/>
              <a:t> e </a:t>
            </a:r>
            <a:r>
              <a:rPr lang="it-IT" b="1" i="1" dirty="0"/>
              <a:t>dovere</a:t>
            </a:r>
            <a:r>
              <a:rPr lang="it-IT" dirty="0"/>
              <a:t>.</a:t>
            </a:r>
            <a:endParaRPr lang="it-IT" b="1" i="1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DB2EC83-D2FC-4E44-88D3-7485B9151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196" y="2489982"/>
            <a:ext cx="10480431" cy="3657600"/>
          </a:xfrm>
        </p:spPr>
        <p:txBody>
          <a:bodyPr>
            <a:normAutofit/>
          </a:bodyPr>
          <a:lstStyle/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Voi (dovere) ______________ leggere il testo.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Voi dovete leggere il testo.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Io (potere) ________________ accompagnarti a casa.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Io posso accompagnarti a casa.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Lui (potere) _______________ andare al mercato.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Lui può andare al mercato.</a:t>
            </a:r>
          </a:p>
          <a:p>
            <a:endParaRPr lang="it-IT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48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D940341-54D4-4AD1-92CC-1D22F86A0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196" y="1282382"/>
            <a:ext cx="10480431" cy="973277"/>
          </a:xfrm>
        </p:spPr>
        <p:txBody>
          <a:bodyPr>
            <a:normAutofit fontScale="90000"/>
          </a:bodyPr>
          <a:lstStyle/>
          <a:p>
            <a:r>
              <a:rPr lang="it-IT" dirty="0"/>
              <a:t>Completiamo con il </a:t>
            </a:r>
            <a:r>
              <a:rPr lang="it-IT" b="1" dirty="0"/>
              <a:t>presente indicativo </a:t>
            </a:r>
            <a:r>
              <a:rPr lang="it-IT" dirty="0"/>
              <a:t>dei verbi </a:t>
            </a:r>
            <a:r>
              <a:rPr lang="it-IT" b="1" i="1" dirty="0"/>
              <a:t>potere</a:t>
            </a:r>
            <a:r>
              <a:rPr lang="it-IT" dirty="0"/>
              <a:t>, </a:t>
            </a:r>
            <a:r>
              <a:rPr lang="it-IT" b="1" i="1" dirty="0"/>
              <a:t>volere</a:t>
            </a:r>
            <a:r>
              <a:rPr lang="it-IT" dirty="0"/>
              <a:t> e </a:t>
            </a:r>
            <a:r>
              <a:rPr lang="it-IT" b="1" i="1" dirty="0"/>
              <a:t>dovere</a:t>
            </a:r>
            <a:r>
              <a:rPr lang="it-IT" dirty="0"/>
              <a:t>.</a:t>
            </a:r>
            <a:endParaRPr lang="it-IT" b="1" i="1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DB2EC83-D2FC-4E44-88D3-7485B9151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196" y="2489982"/>
            <a:ext cx="10480431" cy="3657600"/>
          </a:xfrm>
        </p:spPr>
        <p:txBody>
          <a:bodyPr>
            <a:normAutofit/>
          </a:bodyPr>
          <a:lstStyle/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Noi (dovere) _____________ fare gli esercizi d’italiano.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Noi dobbiamo fare gli esercizi d’italiano.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Loro (dovere) ______________ tornare a casa presto.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Loro devono tornare a casa presto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Loro (potere) ______________ preparare la cena.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Loro possono preparare la cena.</a:t>
            </a:r>
          </a:p>
          <a:p>
            <a:endParaRPr lang="it-IT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29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855BFC1-F472-4AC9-8C88-994C3795D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880" y="1254542"/>
            <a:ext cx="11733068" cy="2640858"/>
          </a:xfrm>
        </p:spPr>
        <p:txBody>
          <a:bodyPr>
            <a:noAutofit/>
          </a:bodyPr>
          <a:lstStyle/>
          <a:p>
            <a:pPr algn="ctr"/>
            <a:r>
              <a:rPr lang="it-IT" sz="3200" dirty="0">
                <a:solidFill>
                  <a:srgbClr val="262626"/>
                </a:solidFill>
              </a:rPr>
              <a:t/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rgbClr val="262626"/>
                </a:solidFill>
              </a:rPr>
              <a:t> SCRIVI su un quaderno:</a:t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rgbClr val="262626"/>
                </a:solidFill>
              </a:rPr>
              <a:t>- 3 frasi con il verbo potere</a:t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rgbClr val="262626"/>
                </a:solidFill>
              </a:rPr>
              <a:t>- 3 frasi con il verbo volere</a:t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rgbClr val="262626"/>
                </a:solidFill>
              </a:rPr>
              <a:t>- 3 frasi con il verbo DOVERE</a:t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rgbClr val="262626"/>
                </a:solidFill>
              </a:rPr>
              <a:t/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rgbClr val="262626"/>
                </a:solidFill>
              </a:rPr>
              <a:t> Poi, PARLA CON I TUOI COMPAGNI E CON L’INSEGNANTE</a:t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chemeClr val="accent4">
                    <a:lumMod val="75000"/>
                  </a:schemeClr>
                </a:solidFill>
              </a:rPr>
              <a:t>Tempo di lavoro : 15 minuti</a:t>
            </a:r>
          </a:p>
        </p:txBody>
      </p:sp>
      <p:sp>
        <p:nvSpPr>
          <p:cNvPr id="4" name="Titolo 1">
            <a:extLst>
              <a:ext uri="{FF2B5EF4-FFF2-40B4-BE49-F238E27FC236}">
                <a16:creationId xmlns="" xmlns:a16="http://schemas.microsoft.com/office/drawing/2014/main" id="{BBCEFEBA-848F-48C9-B916-CAE755BE1537}"/>
              </a:ext>
            </a:extLst>
          </p:cNvPr>
          <p:cNvSpPr txBox="1">
            <a:spLocks/>
          </p:cNvSpPr>
          <p:nvPr/>
        </p:nvSpPr>
        <p:spPr>
          <a:xfrm>
            <a:off x="0" y="3895400"/>
            <a:ext cx="4899546" cy="1784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856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" y="1"/>
            <a:ext cx="12191909" cy="685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948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2E11E7AA-0B25-4B70-AD2D-2512507A0D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5" name="Sottotitolo 4">
            <a:extLst>
              <a:ext uri="{FF2B5EF4-FFF2-40B4-BE49-F238E27FC236}">
                <a16:creationId xmlns="" xmlns:a16="http://schemas.microsoft.com/office/drawing/2014/main" id="{B15E2B77-009C-416F-BA13-2058524B45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3600" b="1" dirty="0"/>
              <a:t>Lezione 4</a:t>
            </a:r>
          </a:p>
        </p:txBody>
      </p:sp>
    </p:spTree>
    <p:extLst>
      <p:ext uri="{BB962C8B-B14F-4D97-AF65-F5344CB8AC3E}">
        <p14:creationId xmlns:p14="http://schemas.microsoft.com/office/powerpoint/2010/main" val="2024381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C30BD88B-F225-4360-B6C6-40FBF8831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861" y="1033049"/>
            <a:ext cx="9135676" cy="932230"/>
          </a:xfrm>
        </p:spPr>
        <p:txBody>
          <a:bodyPr>
            <a:normAutofit fontScale="90000"/>
          </a:bodyPr>
          <a:lstStyle/>
          <a:p>
            <a:r>
              <a:rPr lang="it-IT" sz="4400" dirty="0"/>
              <a:t/>
            </a:r>
            <a:br>
              <a:rPr lang="it-IT" sz="4400" dirty="0"/>
            </a:br>
            <a:r>
              <a:rPr lang="it-IT" sz="4400" dirty="0"/>
              <a:t/>
            </a:r>
            <a:br>
              <a:rPr lang="it-IT" sz="4400" dirty="0"/>
            </a:br>
            <a:r>
              <a:rPr lang="it-IT" sz="4400" dirty="0"/>
              <a:t/>
            </a:r>
            <a:br>
              <a:rPr lang="it-IT" sz="4400" dirty="0"/>
            </a:br>
            <a:r>
              <a:rPr lang="it-IT" sz="4400" dirty="0"/>
              <a:t/>
            </a:r>
            <a:br>
              <a:rPr lang="it-IT" sz="4400" dirty="0"/>
            </a:br>
            <a:r>
              <a:rPr lang="it-IT" sz="4400" dirty="0"/>
              <a:t/>
            </a:r>
            <a:br>
              <a:rPr lang="it-IT" sz="4400" dirty="0"/>
            </a:br>
            <a:r>
              <a:rPr lang="it-IT" sz="4400" dirty="0"/>
              <a:t>Se dico «equipe di lavoro»...</a:t>
            </a:r>
            <a:br>
              <a:rPr lang="it-IT" sz="4400" dirty="0"/>
            </a:br>
            <a:endParaRPr lang="it-IT" sz="4400" dirty="0"/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14E4ECD2-4403-475E-AD18-684A396063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/>
              <a:t>Tu, a cosa pensi? Qual è la prima parola che ti viene in mente?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/>
              <a:t>Appunta le parole su un quaderno.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/>
              <a:t>Parla con i compagni e con l’insegnante.</a:t>
            </a:r>
          </a:p>
        </p:txBody>
      </p:sp>
    </p:spTree>
    <p:extLst>
      <p:ext uri="{BB962C8B-B14F-4D97-AF65-F5344CB8AC3E}">
        <p14:creationId xmlns:p14="http://schemas.microsoft.com/office/powerpoint/2010/main" val="778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4802185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it-IT" sz="3700" dirty="0">
                <a:solidFill>
                  <a:srgbClr val="262626"/>
                </a:solidFill>
              </a:rPr>
              <a:t>Video: </a:t>
            </a:r>
            <a:r>
              <a:rPr lang="it-IT" sz="3700" b="1" dirty="0">
                <a:solidFill>
                  <a:srgbClr val="262626"/>
                </a:solidFill>
              </a:rPr>
              <a:t>L’equipe di lavoro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12" y="2556932"/>
            <a:ext cx="480218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Arial"/>
              <a:buChar char="•"/>
            </a:pPr>
            <a:r>
              <a:rPr lang="it-IT" sz="3200" dirty="0">
                <a:solidFill>
                  <a:srgbClr val="262626"/>
                </a:solidFill>
              </a:rPr>
              <a:t>Guardiamo il video </a:t>
            </a:r>
            <a:r>
              <a:rPr lang="it-IT" sz="3200" b="1" dirty="0">
                <a:solidFill>
                  <a:srgbClr val="262626"/>
                </a:solidFill>
              </a:rPr>
              <a:t>due volte</a:t>
            </a:r>
            <a:r>
              <a:rPr lang="it-IT" sz="3200" dirty="0">
                <a:solidFill>
                  <a:srgbClr val="262626"/>
                </a:solidFill>
              </a:rPr>
              <a:t>, poi rispondiamo insieme alle domande</a:t>
            </a: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21693" y="1410208"/>
            <a:ext cx="3858780" cy="385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4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Video da 05.37 a 06.24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video_4">
            <a:hlinkClick r:id="" action="ppaction://media"/>
            <a:extLst>
              <a:ext uri="{FF2B5EF4-FFF2-40B4-BE49-F238E27FC236}">
                <a16:creationId xmlns="" xmlns:a16="http://schemas.microsoft.com/office/drawing/2014/main" id="{563446A7-D6F1-4DEC-BB78-95CE5ADB8B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5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52E7B3D-8C12-4AA6-B517-C70990242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In generale, di cosa parla questo video?</a:t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1D234FA3-2C73-4A1B-9016-B4A023CF4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3600" dirty="0"/>
              <a:t>Questo video parla...</a:t>
            </a:r>
          </a:p>
          <a:p>
            <a:pPr marL="0" indent="0" algn="ctr">
              <a:buNone/>
            </a:pPr>
            <a:endParaRPr lang="it-IT" sz="3600" dirty="0"/>
          </a:p>
          <a:p>
            <a:r>
              <a:rPr lang="it-IT" sz="3200" dirty="0"/>
              <a:t>Delle figure professionali che lavorano all’interno delle strutture di accoglienza.</a:t>
            </a:r>
          </a:p>
          <a:p>
            <a:pPr>
              <a:buFont typeface="Wingdings" panose="05000000000000000000" pitchFamily="2" charset="2"/>
              <a:buChar char="v"/>
            </a:pP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763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AC17F125-8C99-4711-8235-4D539B7CB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Ecco cosa dice la nostra esperta nel video: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="" xmlns:a16="http://schemas.microsoft.com/office/drawing/2014/main" id="{9B7AC663-AA54-4B46-90E0-5DCE24A98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87" y="2269437"/>
            <a:ext cx="11131825" cy="4290390"/>
          </a:xfrm>
        </p:spPr>
        <p:txBody>
          <a:bodyPr>
            <a:normAutofit/>
          </a:bodyPr>
          <a:lstStyle/>
          <a:p>
            <a:r>
              <a:rPr lang="it-IT" dirty="0"/>
              <a:t>Entrare in un sistema d’accoglienza significa entrare in contatto con varie figure professionali. Partendo dall’idea che potreste lavorare all’interno di strutture d’accoglienza, è interessante conoscere non solo il funzionamento e i servizi offerti de queste strutture ma anche gli operatori che ci lavorano quotidianamente: </a:t>
            </a:r>
            <a:r>
              <a:rPr lang="it-IT" b="1" dirty="0"/>
              <a:t>l’equipe di lavoro</a:t>
            </a:r>
            <a:r>
              <a:rPr lang="it-IT" dirty="0"/>
              <a:t>.</a:t>
            </a:r>
          </a:p>
          <a:p>
            <a:r>
              <a:rPr lang="it-IT" dirty="0"/>
              <a:t>L’equipe è composta da persone con ruoli differenti che insieme rendono </a:t>
            </a:r>
            <a:r>
              <a:rPr lang="it-IT"/>
              <a:t>possibile l’offerta dei </a:t>
            </a:r>
            <a:r>
              <a:rPr lang="it-IT" dirty="0"/>
              <a:t>servizi di cui abbiamo parlato prima.</a:t>
            </a:r>
          </a:p>
          <a:p>
            <a:pPr marL="0" indent="0" algn="just">
              <a:buNone/>
            </a:pPr>
            <a:endParaRPr lang="it-IT" b="1" i="1" dirty="0"/>
          </a:p>
        </p:txBody>
      </p:sp>
    </p:spTree>
    <p:extLst>
      <p:ext uri="{BB962C8B-B14F-4D97-AF65-F5344CB8AC3E}">
        <p14:creationId xmlns:p14="http://schemas.microsoft.com/office/powerpoint/2010/main" val="200351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AC17F125-8C99-4711-8235-4D539B7CB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Ecco cosa dice la nostra esperta nel video: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="" xmlns:a16="http://schemas.microsoft.com/office/drawing/2014/main" id="{9B7AC663-AA54-4B46-90E0-5DCE24A98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9132" y="2269435"/>
            <a:ext cx="8141145" cy="4800599"/>
          </a:xfrm>
        </p:spPr>
        <p:txBody>
          <a:bodyPr>
            <a:normAutofit/>
          </a:bodyPr>
          <a:lstStyle/>
          <a:p>
            <a:r>
              <a:rPr lang="it-IT" dirty="0"/>
              <a:t>I ruoli sono:</a:t>
            </a:r>
          </a:p>
          <a:p>
            <a:pPr marL="0" indent="0">
              <a:buNone/>
            </a:pPr>
            <a:endParaRPr lang="it-IT" dirty="0"/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Il coordinatore;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Lo psicologo;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L’assistente sociale;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Il mediatore culturale;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L’educatore professionale;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Il legale;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L’ausiliare.</a:t>
            </a:r>
          </a:p>
          <a:p>
            <a:endParaRPr lang="it-IT" b="1" i="1" dirty="0"/>
          </a:p>
        </p:txBody>
      </p:sp>
    </p:spTree>
    <p:extLst>
      <p:ext uri="{BB962C8B-B14F-4D97-AF65-F5344CB8AC3E}">
        <p14:creationId xmlns:p14="http://schemas.microsoft.com/office/powerpoint/2010/main" val="289025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4802185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it-IT" sz="3700" dirty="0">
                <a:solidFill>
                  <a:srgbClr val="262626"/>
                </a:solidFill>
              </a:rPr>
              <a:t>Video: </a:t>
            </a:r>
            <a:r>
              <a:rPr lang="it-IT" sz="3700" b="1" dirty="0">
                <a:solidFill>
                  <a:srgbClr val="262626"/>
                </a:solidFill>
              </a:rPr>
              <a:t>L’equipe di lavoro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12" y="2556932"/>
            <a:ext cx="480218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Arial"/>
              <a:buChar char="•"/>
            </a:pPr>
            <a:r>
              <a:rPr lang="it-IT" sz="3200" dirty="0">
                <a:solidFill>
                  <a:srgbClr val="262626"/>
                </a:solidFill>
              </a:rPr>
              <a:t>Guardiamo il video altre due volte, poi rispondi alle domande</a:t>
            </a: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21693" y="1410208"/>
            <a:ext cx="3858780" cy="385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1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Filo">
  <a:themeElements>
    <a:clrScheme name="Arancione rosso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Filo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ilo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751</TotalTime>
  <Words>609</Words>
  <Application>Microsoft Office PowerPoint</Application>
  <PresentationFormat>Personalizzato</PresentationFormat>
  <Paragraphs>87</Paragraphs>
  <Slides>19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0" baseType="lpstr">
      <vt:lpstr>Filo</vt:lpstr>
      <vt:lpstr>Presentazione standard di PowerPoint</vt:lpstr>
      <vt:lpstr>Presentazione standard di PowerPoint</vt:lpstr>
      <vt:lpstr>     Se dico «equipe di lavoro»... </vt:lpstr>
      <vt:lpstr>Video: L’equipe di lavoro</vt:lpstr>
      <vt:lpstr>Video da 05.37 a 06.24</vt:lpstr>
      <vt:lpstr>In generale, di cosa parla questo video? </vt:lpstr>
      <vt:lpstr>Ecco cosa dice la nostra esperta nel video:</vt:lpstr>
      <vt:lpstr>Ecco cosa dice la nostra esperta nel video:</vt:lpstr>
      <vt:lpstr>Video: L’equipe di lavoro</vt:lpstr>
      <vt:lpstr>Video da 05.37 a 06.24</vt:lpstr>
      <vt:lpstr>Video: L’equipe di lavoro rispondi a queste domande, poi vediamo insieme le risposte: </vt:lpstr>
      <vt:lpstr>Rispondiamo ora insieme alle prime due domande...</vt:lpstr>
      <vt:lpstr> «…POTETE lavorare all’interno di strutture di accoglienza… » Cosa è POTETE? È un verbo? Che verbo è?</vt:lpstr>
      <vt:lpstr>Il verbo potere ha due amici. Gli amici di potere sono i verbi volere e dovere Vediamo come si forma il presente indicativo di volere e dovere...</vt:lpstr>
      <vt:lpstr>Completiamo con il presente indicativo dei verbi potere, volere e dovere.</vt:lpstr>
      <vt:lpstr>Completiamo con il presente indicativo dei verbi potere, volere e dovere.</vt:lpstr>
      <vt:lpstr>Completiamo con il presente indicativo dei verbi potere, volere e dovere.</vt:lpstr>
      <vt:lpstr>  SCRIVI su un quaderno: - 3 frasi con il verbo potere - 3 frasi con il verbo volere - 3 frasi con il verbo DOVERE   Poi, PARLA CON I TUOI COMPAGNI E CON L’INSEGNANTE Tempo di lavoro : 15 minuti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Laboratorio di Italiano e Falegnameria</dc:title>
  <dc:creator>Giulia Campisi</dc:creator>
  <cp:lastModifiedBy>rospe </cp:lastModifiedBy>
  <cp:revision>39</cp:revision>
  <dcterms:created xsi:type="dcterms:W3CDTF">2020-11-26T00:28:56Z</dcterms:created>
  <dcterms:modified xsi:type="dcterms:W3CDTF">2021-09-12T11:51:02Z</dcterms:modified>
</cp:coreProperties>
</file>