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  <p:sldMasterId id="2147483730" r:id="rId2"/>
  </p:sldMasterIdLst>
  <p:sldIdLst>
    <p:sldId id="333" r:id="rId3"/>
    <p:sldId id="334" r:id="rId4"/>
    <p:sldId id="283" r:id="rId5"/>
    <p:sldId id="284" r:id="rId6"/>
    <p:sldId id="285" r:id="rId7"/>
    <p:sldId id="286" r:id="rId8"/>
    <p:sldId id="314" r:id="rId9"/>
    <p:sldId id="266" r:id="rId10"/>
    <p:sldId id="270" r:id="rId11"/>
    <p:sldId id="308" r:id="rId12"/>
    <p:sldId id="309" r:id="rId13"/>
    <p:sldId id="310" r:id="rId14"/>
    <p:sldId id="311" r:id="rId15"/>
    <p:sldId id="312" r:id="rId16"/>
    <p:sldId id="313" r:id="rId17"/>
    <p:sldId id="316" r:id="rId18"/>
    <p:sldId id="317" r:id="rId19"/>
    <p:sldId id="319" r:id="rId20"/>
    <p:sldId id="320" r:id="rId21"/>
    <p:sldId id="321" r:id="rId22"/>
    <p:sldId id="322" r:id="rId23"/>
    <p:sldId id="324" r:id="rId24"/>
    <p:sldId id="332" r:id="rId25"/>
    <p:sldId id="326" r:id="rId26"/>
    <p:sldId id="327" r:id="rId27"/>
    <p:sldId id="328" r:id="rId28"/>
    <p:sldId id="329" r:id="rId29"/>
    <p:sldId id="331" r:id="rId30"/>
    <p:sldId id="335" r:id="rId31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4EA560B-F56F-4482-89E3-439FEA63E6D6}" v="1" dt="2021-02-24T15:46:06.80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ile medio 2 - Color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ile medio 2 - Color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ile medio 2 - Colore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Stile medio 2 - Color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Stile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-612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microsoft.com/office/2016/11/relationships/changesInfo" Target="changesInfos/changesInfo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useppe Fazio" userId="35226a9d6e94c055" providerId="LiveId" clId="{1E82903B-B3E1-4728-98AA-6F897F485F57}"/>
    <pc:docChg chg="undo custSel mod addSld delSld modSld sldOrd delMainMaster">
      <pc:chgData name="Giuseppe Fazio" userId="35226a9d6e94c055" providerId="LiveId" clId="{1E82903B-B3E1-4728-98AA-6F897F485F57}" dt="2020-11-28T18:35:51.767" v="3458" actId="20577"/>
      <pc:docMkLst>
        <pc:docMk/>
      </pc:docMkLst>
      <pc:sldChg chg="new del">
        <pc:chgData name="Giuseppe Fazio" userId="35226a9d6e94c055" providerId="LiveId" clId="{1E82903B-B3E1-4728-98AA-6F897F485F57}" dt="2020-11-24T17:48:31.254" v="4" actId="2696"/>
        <pc:sldMkLst>
          <pc:docMk/>
          <pc:sldMk cId="1848037263" sldId="256"/>
        </pc:sldMkLst>
      </pc:sldChg>
      <pc:sldChg chg="modSp add mod ord">
        <pc:chgData name="Giuseppe Fazio" userId="35226a9d6e94c055" providerId="LiveId" clId="{1E82903B-B3E1-4728-98AA-6F897F485F57}" dt="2020-11-24T17:48:35.915" v="6" actId="20577"/>
        <pc:sldMkLst>
          <pc:docMk/>
          <pc:sldMk cId="3564506377" sldId="257"/>
        </pc:sldMkLst>
        <pc:spChg chg="mod">
          <ac:chgData name="Giuseppe Fazio" userId="35226a9d6e94c055" providerId="LiveId" clId="{1E82903B-B3E1-4728-98AA-6F897F485F57}" dt="2020-11-24T17:48:35.915" v="6" actId="20577"/>
          <ac:spMkLst>
            <pc:docMk/>
            <pc:sldMk cId="3564506377" sldId="257"/>
            <ac:spMk id="3" creationId="{E0EBAB34-A3B2-4C40-B7D9-DC69BB1EE1AF}"/>
          </ac:spMkLst>
        </pc:spChg>
      </pc:sldChg>
      <pc:sldChg chg="modSp add mod modAnim">
        <pc:chgData name="Giuseppe Fazio" userId="35226a9d6e94c055" providerId="LiveId" clId="{1E82903B-B3E1-4728-98AA-6F897F485F57}" dt="2020-11-24T19:14:38.056" v="1341" actId="404"/>
        <pc:sldMkLst>
          <pc:docMk/>
          <pc:sldMk cId="236145320" sldId="266"/>
        </pc:sldMkLst>
        <pc:spChg chg="mod">
          <ac:chgData name="Giuseppe Fazio" userId="35226a9d6e94c055" providerId="LiveId" clId="{1E82903B-B3E1-4728-98AA-6F897F485F57}" dt="2020-11-24T18:28:48.867" v="1064" actId="27636"/>
          <ac:spMkLst>
            <pc:docMk/>
            <pc:sldMk cId="236145320" sldId="266"/>
            <ac:spMk id="2" creationId="{130986D5-109C-4733-B49B-E8DFE195FD29}"/>
          </ac:spMkLst>
        </pc:spChg>
        <pc:spChg chg="mod">
          <ac:chgData name="Giuseppe Fazio" userId="35226a9d6e94c055" providerId="LiveId" clId="{1E82903B-B3E1-4728-98AA-6F897F485F57}" dt="2020-11-24T19:14:38.056" v="1341" actId="404"/>
          <ac:spMkLst>
            <pc:docMk/>
            <pc:sldMk cId="236145320" sldId="266"/>
            <ac:spMk id="7" creationId="{04131A73-D7E1-4C74-8A91-288CAADAD5EF}"/>
          </ac:spMkLst>
        </pc:spChg>
      </pc:sldChg>
      <pc:sldChg chg="modSp add mod modAnim">
        <pc:chgData name="Giuseppe Fazio" userId="35226a9d6e94c055" providerId="LiveId" clId="{1E82903B-B3E1-4728-98AA-6F897F485F57}" dt="2020-11-24T18:41:20.461" v="1205" actId="27636"/>
        <pc:sldMkLst>
          <pc:docMk/>
          <pc:sldMk cId="2003511583" sldId="270"/>
        </pc:sldMkLst>
        <pc:spChg chg="mod">
          <ac:chgData name="Giuseppe Fazio" userId="35226a9d6e94c055" providerId="LiveId" clId="{1E82903B-B3E1-4728-98AA-6F897F485F57}" dt="2020-11-24T18:41:20.461" v="1205" actId="27636"/>
          <ac:spMkLst>
            <pc:docMk/>
            <pc:sldMk cId="2003511583" sldId="270"/>
            <ac:spMk id="5" creationId="{9B7AC663-AA54-4B46-90E0-5DCE24A9827B}"/>
          </ac:spMkLst>
        </pc:spChg>
      </pc:sldChg>
      <pc:sldChg chg="modSp add mod modAnim">
        <pc:chgData name="Giuseppe Fazio" userId="35226a9d6e94c055" providerId="LiveId" clId="{1E82903B-B3E1-4728-98AA-6F897F485F57}" dt="2020-11-24T19:26:32.360" v="1553"/>
        <pc:sldMkLst>
          <pc:docMk/>
          <pc:sldMk cId="2332327330" sldId="271"/>
        </pc:sldMkLst>
        <pc:spChg chg="mod">
          <ac:chgData name="Giuseppe Fazio" userId="35226a9d6e94c055" providerId="LiveId" clId="{1E82903B-B3E1-4728-98AA-6F897F485F57}" dt="2020-11-24T19:25:49.306" v="1546" actId="113"/>
          <ac:spMkLst>
            <pc:docMk/>
            <pc:sldMk cId="2332327330" sldId="271"/>
            <ac:spMk id="2" creationId="{130986D5-109C-4733-B49B-E8DFE195FD29}"/>
          </ac:spMkLst>
        </pc:spChg>
        <pc:spChg chg="mod">
          <ac:chgData name="Giuseppe Fazio" userId="35226a9d6e94c055" providerId="LiveId" clId="{1E82903B-B3E1-4728-98AA-6F897F485F57}" dt="2020-11-24T19:26:27.476" v="1552" actId="27636"/>
          <ac:spMkLst>
            <pc:docMk/>
            <pc:sldMk cId="2332327330" sldId="271"/>
            <ac:spMk id="7" creationId="{04131A73-D7E1-4C74-8A91-288CAADAD5EF}"/>
          </ac:spMkLst>
        </pc:spChg>
      </pc:sldChg>
      <pc:sldChg chg="modSp mod modAnim">
        <pc:chgData name="Giuseppe Fazio" userId="35226a9d6e94c055" providerId="LiveId" clId="{1E82903B-B3E1-4728-98AA-6F897F485F57}" dt="2020-11-28T18:35:51.767" v="3458" actId="20577"/>
        <pc:sldMkLst>
          <pc:docMk/>
          <pc:sldMk cId="4291065606" sldId="283"/>
        </pc:sldMkLst>
        <pc:spChg chg="mod">
          <ac:chgData name="Giuseppe Fazio" userId="35226a9d6e94c055" providerId="LiveId" clId="{1E82903B-B3E1-4728-98AA-6F897F485F57}" dt="2020-11-28T18:35:51.767" v="3458" actId="20577"/>
          <ac:spMkLst>
            <pc:docMk/>
            <pc:sldMk cId="4291065606" sldId="283"/>
            <ac:spMk id="2" creationId="{C855BFC1-F472-4AC9-8C88-994C3795DA45}"/>
          </ac:spMkLst>
        </pc:spChg>
        <pc:spChg chg="mod">
          <ac:chgData name="Giuseppe Fazio" userId="35226a9d6e94c055" providerId="LiveId" clId="{1E82903B-B3E1-4728-98AA-6F897F485F57}" dt="2020-11-24T17:52:12.653" v="163" actId="207"/>
          <ac:spMkLst>
            <pc:docMk/>
            <pc:sldMk cId="4291065606" sldId="283"/>
            <ac:spMk id="3" creationId="{0AFDFA4B-8FA2-41A3-9112-358D303F3EEC}"/>
          </ac:spMkLst>
        </pc:spChg>
      </pc:sldChg>
      <pc:sldChg chg="modSp add mod modAnim">
        <pc:chgData name="Giuseppe Fazio" userId="35226a9d6e94c055" providerId="LiveId" clId="{1E82903B-B3E1-4728-98AA-6F897F485F57}" dt="2020-11-24T17:55:02.290" v="363" actId="113"/>
        <pc:sldMkLst>
          <pc:docMk/>
          <pc:sldMk cId="2691266038" sldId="284"/>
        </pc:sldMkLst>
        <pc:spChg chg="mod">
          <ac:chgData name="Giuseppe Fazio" userId="35226a9d6e94c055" providerId="LiveId" clId="{1E82903B-B3E1-4728-98AA-6F897F485F57}" dt="2020-11-24T17:55:02.290" v="363" actId="113"/>
          <ac:spMkLst>
            <pc:docMk/>
            <pc:sldMk cId="2691266038" sldId="284"/>
            <ac:spMk id="2" creationId="{C855BFC1-F472-4AC9-8C88-994C3795DA45}"/>
          </ac:spMkLst>
        </pc:spChg>
        <pc:spChg chg="mod">
          <ac:chgData name="Giuseppe Fazio" userId="35226a9d6e94c055" providerId="LiveId" clId="{1E82903B-B3E1-4728-98AA-6F897F485F57}" dt="2020-11-24T17:53:18.200" v="327" actId="207"/>
          <ac:spMkLst>
            <pc:docMk/>
            <pc:sldMk cId="2691266038" sldId="284"/>
            <ac:spMk id="3" creationId="{0AFDFA4B-8FA2-41A3-9112-358D303F3EEC}"/>
          </ac:spMkLst>
        </pc:spChg>
      </pc:sldChg>
      <pc:sldChg chg="modSp add mod modAnim">
        <pc:chgData name="Giuseppe Fazio" userId="35226a9d6e94c055" providerId="LiveId" clId="{1E82903B-B3E1-4728-98AA-6F897F485F57}" dt="2020-11-24T18:00:35.312" v="568"/>
        <pc:sldMkLst>
          <pc:docMk/>
          <pc:sldMk cId="2169213616" sldId="285"/>
        </pc:sldMkLst>
        <pc:spChg chg="mod">
          <ac:chgData name="Giuseppe Fazio" userId="35226a9d6e94c055" providerId="LiveId" clId="{1E82903B-B3E1-4728-98AA-6F897F485F57}" dt="2020-11-24T18:00:20.980" v="566" actId="27636"/>
          <ac:spMkLst>
            <pc:docMk/>
            <pc:sldMk cId="2169213616" sldId="285"/>
            <ac:spMk id="3" creationId="{0AFDFA4B-8FA2-41A3-9112-358D303F3EEC}"/>
          </ac:spMkLst>
        </pc:spChg>
      </pc:sldChg>
      <pc:sldChg chg="modSp add mod modAnim">
        <pc:chgData name="Giuseppe Fazio" userId="35226a9d6e94c055" providerId="LiveId" clId="{1E82903B-B3E1-4728-98AA-6F897F485F57}" dt="2020-11-24T18:00:41.499" v="570"/>
        <pc:sldMkLst>
          <pc:docMk/>
          <pc:sldMk cId="1572857686" sldId="286"/>
        </pc:sldMkLst>
        <pc:spChg chg="mod">
          <ac:chgData name="Giuseppe Fazio" userId="35226a9d6e94c055" providerId="LiveId" clId="{1E82903B-B3E1-4728-98AA-6F897F485F57}" dt="2020-11-24T18:00:15.216" v="564" actId="27636"/>
          <ac:spMkLst>
            <pc:docMk/>
            <pc:sldMk cId="1572857686" sldId="286"/>
            <ac:spMk id="3" creationId="{0AFDFA4B-8FA2-41A3-9112-358D303F3EEC}"/>
          </ac:spMkLst>
        </pc:spChg>
      </pc:sldChg>
      <pc:sldChg chg="add">
        <pc:chgData name="Giuseppe Fazio" userId="35226a9d6e94c055" providerId="LiveId" clId="{1E82903B-B3E1-4728-98AA-6F897F485F57}" dt="2020-11-24T18:03:35.252" v="571"/>
        <pc:sldMkLst>
          <pc:docMk/>
          <pc:sldMk cId="2209910084" sldId="301"/>
        </pc:sldMkLst>
      </pc:sldChg>
      <pc:sldChg chg="modSp add mod">
        <pc:chgData name="Giuseppe Fazio" userId="35226a9d6e94c055" providerId="LiveId" clId="{1E82903B-B3E1-4728-98AA-6F897F485F57}" dt="2020-11-24T18:05:14.001" v="611"/>
        <pc:sldMkLst>
          <pc:docMk/>
          <pc:sldMk cId="2010984963" sldId="303"/>
        </pc:sldMkLst>
        <pc:spChg chg="mod">
          <ac:chgData name="Giuseppe Fazio" userId="35226a9d6e94c055" providerId="LiveId" clId="{1E82903B-B3E1-4728-98AA-6F897F485F57}" dt="2020-11-24T18:05:14.001" v="611"/>
          <ac:spMkLst>
            <pc:docMk/>
            <pc:sldMk cId="2010984963" sldId="303"/>
            <ac:spMk id="2" creationId="{0D940341-54D4-4AD1-92CC-1D22F86A0984}"/>
          </ac:spMkLst>
        </pc:spChg>
      </pc:sldChg>
      <pc:sldChg chg="modSp add mod">
        <pc:chgData name="Giuseppe Fazio" userId="35226a9d6e94c055" providerId="LiveId" clId="{1E82903B-B3E1-4728-98AA-6F897F485F57}" dt="2020-11-24T18:04:59.956" v="610" actId="113"/>
        <pc:sldMkLst>
          <pc:docMk/>
          <pc:sldMk cId="1871175603" sldId="304"/>
        </pc:sldMkLst>
        <pc:spChg chg="mod">
          <ac:chgData name="Giuseppe Fazio" userId="35226a9d6e94c055" providerId="LiveId" clId="{1E82903B-B3E1-4728-98AA-6F897F485F57}" dt="2020-11-24T18:04:59.956" v="610" actId="113"/>
          <ac:spMkLst>
            <pc:docMk/>
            <pc:sldMk cId="1871175603" sldId="304"/>
            <ac:spMk id="2" creationId="{0D940341-54D4-4AD1-92CC-1D22F86A0984}"/>
          </ac:spMkLst>
        </pc:spChg>
      </pc:sldChg>
      <pc:sldChg chg="modSp add modAnim">
        <pc:chgData name="Giuseppe Fazio" userId="35226a9d6e94c055" providerId="LiveId" clId="{1E82903B-B3E1-4728-98AA-6F897F485F57}" dt="2020-11-24T18:12:51.017" v="1061" actId="20577"/>
        <pc:sldMkLst>
          <pc:docMk/>
          <pc:sldMk cId="3273096136" sldId="305"/>
        </pc:sldMkLst>
        <pc:spChg chg="mod">
          <ac:chgData name="Giuseppe Fazio" userId="35226a9d6e94c055" providerId="LiveId" clId="{1E82903B-B3E1-4728-98AA-6F897F485F57}" dt="2020-11-24T18:08:21.686" v="857" actId="113"/>
          <ac:spMkLst>
            <pc:docMk/>
            <pc:sldMk cId="3273096136" sldId="305"/>
            <ac:spMk id="5" creationId="{83466565-ACD6-43D9-975D-059A59471837}"/>
          </ac:spMkLst>
        </pc:spChg>
        <pc:spChg chg="mod">
          <ac:chgData name="Giuseppe Fazio" userId="35226a9d6e94c055" providerId="LiveId" clId="{1E82903B-B3E1-4728-98AA-6F897F485F57}" dt="2020-11-24T18:12:51.017" v="1061" actId="20577"/>
          <ac:spMkLst>
            <pc:docMk/>
            <pc:sldMk cId="3273096136" sldId="305"/>
            <ac:spMk id="6" creationId="{53BDB96F-486E-4048-BA96-6F12B4C76C2E}"/>
          </ac:spMkLst>
        </pc:spChg>
      </pc:sldChg>
      <pc:sldChg chg="addSp modSp new modAnim">
        <pc:chgData name="Giuseppe Fazio" userId="35226a9d6e94c055" providerId="LiveId" clId="{1E82903B-B3E1-4728-98AA-6F897F485F57}" dt="2020-11-24T18:32:13.822" v="1188"/>
        <pc:sldMkLst>
          <pc:docMk/>
          <pc:sldMk cId="57159780" sldId="306"/>
        </pc:sldMkLst>
        <pc:picChg chg="add mod">
          <ac:chgData name="Giuseppe Fazio" userId="35226a9d6e94c055" providerId="LiveId" clId="{1E82903B-B3E1-4728-98AA-6F897F485F57}" dt="2020-11-24T18:31:42.664" v="1187"/>
          <ac:picMkLst>
            <pc:docMk/>
            <pc:sldMk cId="57159780" sldId="306"/>
            <ac:picMk id="2" creationId="{A3511D4D-4F42-4019-9A01-57EC75C017DD}"/>
          </ac:picMkLst>
        </pc:picChg>
      </pc:sldChg>
      <pc:sldChg chg="modSp add mod modAnim">
        <pc:chgData name="Giuseppe Fazio" userId="35226a9d6e94c055" providerId="LiveId" clId="{1E82903B-B3E1-4728-98AA-6F897F485F57}" dt="2020-11-24T18:41:26.468" v="1207" actId="27636"/>
        <pc:sldMkLst>
          <pc:docMk/>
          <pc:sldMk cId="1429615182" sldId="307"/>
        </pc:sldMkLst>
        <pc:spChg chg="mod">
          <ac:chgData name="Giuseppe Fazio" userId="35226a9d6e94c055" providerId="LiveId" clId="{1E82903B-B3E1-4728-98AA-6F897F485F57}" dt="2020-11-24T18:41:26.468" v="1207" actId="27636"/>
          <ac:spMkLst>
            <pc:docMk/>
            <pc:sldMk cId="1429615182" sldId="307"/>
            <ac:spMk id="5" creationId="{9B7AC663-AA54-4B46-90E0-5DCE24A9827B}"/>
          </ac:spMkLst>
        </pc:spChg>
      </pc:sldChg>
      <pc:sldChg chg="addSp delSp modSp new mod modAnim">
        <pc:chgData name="Giuseppe Fazio" userId="35226a9d6e94c055" providerId="LiveId" clId="{1E82903B-B3E1-4728-98AA-6F897F485F57}" dt="2020-11-24T20:11:25.228" v="2124"/>
        <pc:sldMkLst>
          <pc:docMk/>
          <pc:sldMk cId="1320388489" sldId="308"/>
        </pc:sldMkLst>
        <pc:spChg chg="mod">
          <ac:chgData name="Giuseppe Fazio" userId="35226a9d6e94c055" providerId="LiveId" clId="{1E82903B-B3E1-4728-98AA-6F897F485F57}" dt="2020-11-24T20:00:05.967" v="2097" actId="20577"/>
          <ac:spMkLst>
            <pc:docMk/>
            <pc:sldMk cId="1320388489" sldId="308"/>
            <ac:spMk id="2" creationId="{07E54EF5-4075-4359-B07A-60A88027EEB4}"/>
          </ac:spMkLst>
        </pc:spChg>
        <pc:spChg chg="add del mod">
          <ac:chgData name="Giuseppe Fazio" userId="35226a9d6e94c055" providerId="LiveId" clId="{1E82903B-B3E1-4728-98AA-6F897F485F57}" dt="2020-11-24T19:44:30.875" v="1770" actId="20577"/>
          <ac:spMkLst>
            <pc:docMk/>
            <pc:sldMk cId="1320388489" sldId="308"/>
            <ac:spMk id="3" creationId="{54A74C1E-759A-4CE1-A51A-9F2E9D43D60C}"/>
          </ac:spMkLst>
        </pc:spChg>
        <pc:graphicFrameChg chg="add del mod ord modGraphic">
          <ac:chgData name="Giuseppe Fazio" userId="35226a9d6e94c055" providerId="LiveId" clId="{1E82903B-B3E1-4728-98AA-6F897F485F57}" dt="2020-11-24T19:41:59.270" v="1575" actId="3680"/>
          <ac:graphicFrameMkLst>
            <pc:docMk/>
            <pc:sldMk cId="1320388489" sldId="308"/>
            <ac:graphicFrameMk id="4" creationId="{3976D367-EAF8-4F84-82F3-7B4994F85BB8}"/>
          </ac:graphicFrameMkLst>
        </pc:graphicFrameChg>
        <pc:graphicFrameChg chg="add del mod ord modGraphic">
          <ac:chgData name="Giuseppe Fazio" userId="35226a9d6e94c055" providerId="LiveId" clId="{1E82903B-B3E1-4728-98AA-6F897F485F57}" dt="2020-11-24T19:42:59.602" v="1589" actId="3680"/>
          <ac:graphicFrameMkLst>
            <pc:docMk/>
            <pc:sldMk cId="1320388489" sldId="308"/>
            <ac:graphicFrameMk id="5" creationId="{8A0674B7-D442-4D1C-AC57-303BB85CC36D}"/>
          </ac:graphicFrameMkLst>
        </pc:graphicFrameChg>
        <pc:graphicFrameChg chg="add mod modGraphic">
          <ac:chgData name="Giuseppe Fazio" userId="35226a9d6e94c055" providerId="LiveId" clId="{1E82903B-B3E1-4728-98AA-6F897F485F57}" dt="2020-11-24T19:51:38.624" v="1877" actId="113"/>
          <ac:graphicFrameMkLst>
            <pc:docMk/>
            <pc:sldMk cId="1320388489" sldId="308"/>
            <ac:graphicFrameMk id="6" creationId="{5A7E2CB7-B6C9-4B40-85CD-9219C486BC83}"/>
          </ac:graphicFrameMkLst>
        </pc:graphicFrameChg>
      </pc:sldChg>
      <pc:sldChg chg="addSp delSp modSp new mod modAnim">
        <pc:chgData name="Giuseppe Fazio" userId="35226a9d6e94c055" providerId="LiveId" clId="{1E82903B-B3E1-4728-98AA-6F897F485F57}" dt="2020-11-24T20:20:10.656" v="2513" actId="14734"/>
        <pc:sldMkLst>
          <pc:docMk/>
          <pc:sldMk cId="2026198980" sldId="309"/>
        </pc:sldMkLst>
        <pc:spChg chg="mod">
          <ac:chgData name="Giuseppe Fazio" userId="35226a9d6e94c055" providerId="LiveId" clId="{1E82903B-B3E1-4728-98AA-6F897F485F57}" dt="2020-11-24T19:48:08.849" v="1858" actId="20577"/>
          <ac:spMkLst>
            <pc:docMk/>
            <pc:sldMk cId="2026198980" sldId="309"/>
            <ac:spMk id="2" creationId="{0EE7D617-3A8B-4854-80B2-53A6BEB3D4A6}"/>
          </ac:spMkLst>
        </pc:spChg>
        <pc:spChg chg="del mod">
          <ac:chgData name="Giuseppe Fazio" userId="35226a9d6e94c055" providerId="LiveId" clId="{1E82903B-B3E1-4728-98AA-6F897F485F57}" dt="2020-11-24T19:50:48.396" v="1864" actId="3680"/>
          <ac:spMkLst>
            <pc:docMk/>
            <pc:sldMk cId="2026198980" sldId="309"/>
            <ac:spMk id="3" creationId="{A9EEB6A2-6A87-4A05-820B-BBC4CBF8FA8C}"/>
          </ac:spMkLst>
        </pc:spChg>
        <pc:spChg chg="add del">
          <ac:chgData name="Giuseppe Fazio" userId="35226a9d6e94c055" providerId="LiveId" clId="{1E82903B-B3E1-4728-98AA-6F897F485F57}" dt="2020-11-24T19:52:54.477" v="1883" actId="22"/>
          <ac:spMkLst>
            <pc:docMk/>
            <pc:sldMk cId="2026198980" sldId="309"/>
            <ac:spMk id="6" creationId="{9DA80D19-D6BB-4DEB-9684-62EDD1F4CAEB}"/>
          </ac:spMkLst>
        </pc:spChg>
        <pc:graphicFrameChg chg="add mod ord modGraphic">
          <ac:chgData name="Giuseppe Fazio" userId="35226a9d6e94c055" providerId="LiveId" clId="{1E82903B-B3E1-4728-98AA-6F897F485F57}" dt="2020-11-24T20:20:10.656" v="2513" actId="14734"/>
          <ac:graphicFrameMkLst>
            <pc:docMk/>
            <pc:sldMk cId="2026198980" sldId="309"/>
            <ac:graphicFrameMk id="4" creationId="{A925E9EF-4358-4A73-B99C-EC395E9AB6EF}"/>
          </ac:graphicFrameMkLst>
        </pc:graphicFrameChg>
      </pc:sldChg>
      <pc:sldChg chg="addSp modSp new mod setBg modAnim">
        <pc:chgData name="Giuseppe Fazio" userId="35226a9d6e94c055" providerId="LiveId" clId="{1E82903B-B3E1-4728-98AA-6F897F485F57}" dt="2020-11-24T20:26:54.637" v="2719"/>
        <pc:sldMkLst>
          <pc:docMk/>
          <pc:sldMk cId="123741159" sldId="310"/>
        </pc:sldMkLst>
        <pc:spChg chg="mod">
          <ac:chgData name="Giuseppe Fazio" userId="35226a9d6e94c055" providerId="LiveId" clId="{1E82903B-B3E1-4728-98AA-6F897F485F57}" dt="2020-11-24T20:26:20.682" v="2716" actId="404"/>
          <ac:spMkLst>
            <pc:docMk/>
            <pc:sldMk cId="123741159" sldId="310"/>
            <ac:spMk id="2" creationId="{24D395ED-C986-4A7C-B910-645C69A07EBD}"/>
          </ac:spMkLst>
        </pc:spChg>
        <pc:spChg chg="mod">
          <ac:chgData name="Giuseppe Fazio" userId="35226a9d6e94c055" providerId="LiveId" clId="{1E82903B-B3E1-4728-98AA-6F897F485F57}" dt="2020-11-24T20:24:17.614" v="2652" actId="27636"/>
          <ac:spMkLst>
            <pc:docMk/>
            <pc:sldMk cId="123741159" sldId="310"/>
            <ac:spMk id="3" creationId="{846AB322-CBE4-4DB6-80D5-93D5A5E22EA2}"/>
          </ac:spMkLst>
        </pc:spChg>
        <pc:picChg chg="add mod">
          <ac:chgData name="Giuseppe Fazio" userId="35226a9d6e94c055" providerId="LiveId" clId="{1E82903B-B3E1-4728-98AA-6F897F485F57}" dt="2020-11-24T20:24:04.640" v="2649" actId="1076"/>
          <ac:picMkLst>
            <pc:docMk/>
            <pc:sldMk cId="123741159" sldId="310"/>
            <ac:picMk id="5" creationId="{04380044-DA29-4C67-A47A-B19F6D2AF28E}"/>
          </ac:picMkLst>
        </pc:picChg>
      </pc:sldChg>
      <pc:sldChg chg="addSp delSp modSp new mod">
        <pc:chgData name="Giuseppe Fazio" userId="35226a9d6e94c055" providerId="LiveId" clId="{1E82903B-B3E1-4728-98AA-6F897F485F57}" dt="2020-11-24T21:40:02.485" v="3100" actId="1076"/>
        <pc:sldMkLst>
          <pc:docMk/>
          <pc:sldMk cId="605059229" sldId="311"/>
        </pc:sldMkLst>
        <pc:spChg chg="mod">
          <ac:chgData name="Giuseppe Fazio" userId="35226a9d6e94c055" providerId="LiveId" clId="{1E82903B-B3E1-4728-98AA-6F897F485F57}" dt="2020-11-24T21:30:29.047" v="2737" actId="27636"/>
          <ac:spMkLst>
            <pc:docMk/>
            <pc:sldMk cId="605059229" sldId="311"/>
            <ac:spMk id="2" creationId="{EFD6E13B-13F7-4836-B985-B65E25FB4829}"/>
          </ac:spMkLst>
        </pc:spChg>
        <pc:spChg chg="del">
          <ac:chgData name="Giuseppe Fazio" userId="35226a9d6e94c055" providerId="LiveId" clId="{1E82903B-B3E1-4728-98AA-6F897F485F57}" dt="2020-11-24T21:30:45.035" v="2738" actId="3680"/>
          <ac:spMkLst>
            <pc:docMk/>
            <pc:sldMk cId="605059229" sldId="311"/>
            <ac:spMk id="3" creationId="{2D97EE33-F68D-4549-9D01-41E7CDB257EC}"/>
          </ac:spMkLst>
        </pc:spChg>
        <pc:graphicFrameChg chg="add mod ord modGraphic">
          <ac:chgData name="Giuseppe Fazio" userId="35226a9d6e94c055" providerId="LiveId" clId="{1E82903B-B3E1-4728-98AA-6F897F485F57}" dt="2020-11-24T21:40:02.485" v="3100" actId="1076"/>
          <ac:graphicFrameMkLst>
            <pc:docMk/>
            <pc:sldMk cId="605059229" sldId="311"/>
            <ac:graphicFrameMk id="4" creationId="{B35F1C6C-DB92-4946-95D1-F25B7D013C8D}"/>
          </ac:graphicFrameMkLst>
        </pc:graphicFrameChg>
      </pc:sldChg>
      <pc:sldChg chg="modSp new mod modAnim">
        <pc:chgData name="Giuseppe Fazio" userId="35226a9d6e94c055" providerId="LiveId" clId="{1E82903B-B3E1-4728-98AA-6F897F485F57}" dt="2020-11-24T21:45:17.979" v="3164" actId="20577"/>
        <pc:sldMkLst>
          <pc:docMk/>
          <pc:sldMk cId="3458147810" sldId="312"/>
        </pc:sldMkLst>
        <pc:spChg chg="mod">
          <ac:chgData name="Giuseppe Fazio" userId="35226a9d6e94c055" providerId="LiveId" clId="{1E82903B-B3E1-4728-98AA-6F897F485F57}" dt="2020-11-24T21:45:17.979" v="3164" actId="20577"/>
          <ac:spMkLst>
            <pc:docMk/>
            <pc:sldMk cId="3458147810" sldId="312"/>
            <ac:spMk id="2" creationId="{1BA0A955-C2A5-4FB2-8A50-98426C8E0ED2}"/>
          </ac:spMkLst>
        </pc:spChg>
        <pc:spChg chg="mod">
          <ac:chgData name="Giuseppe Fazio" userId="35226a9d6e94c055" providerId="LiveId" clId="{1E82903B-B3E1-4728-98AA-6F897F485F57}" dt="2020-11-24T21:44:56.998" v="3138" actId="20577"/>
          <ac:spMkLst>
            <pc:docMk/>
            <pc:sldMk cId="3458147810" sldId="312"/>
            <ac:spMk id="3" creationId="{1DE2C346-F7C1-45CC-A800-13313D42C906}"/>
          </ac:spMkLst>
        </pc:spChg>
      </pc:sldChg>
      <pc:sldChg chg="addSp modSp new mod modClrScheme modAnim chgLayout">
        <pc:chgData name="Giuseppe Fazio" userId="35226a9d6e94c055" providerId="LiveId" clId="{1E82903B-B3E1-4728-98AA-6F897F485F57}" dt="2020-11-24T21:49:56.978" v="3378"/>
        <pc:sldMkLst>
          <pc:docMk/>
          <pc:sldMk cId="3765702483" sldId="313"/>
        </pc:sldMkLst>
        <pc:spChg chg="mod ord">
          <ac:chgData name="Giuseppe Fazio" userId="35226a9d6e94c055" providerId="LiveId" clId="{1E82903B-B3E1-4728-98AA-6F897F485F57}" dt="2020-11-24T21:49:38.913" v="3376" actId="27636"/>
          <ac:spMkLst>
            <pc:docMk/>
            <pc:sldMk cId="3765702483" sldId="313"/>
            <ac:spMk id="2" creationId="{94FE97F1-DA3A-4364-A60A-8F639604FD9F}"/>
          </ac:spMkLst>
        </pc:spChg>
        <pc:spChg chg="mod ord">
          <ac:chgData name="Giuseppe Fazio" userId="35226a9d6e94c055" providerId="LiveId" clId="{1E82903B-B3E1-4728-98AA-6F897F485F57}" dt="2020-11-24T21:49:23.297" v="3354" actId="207"/>
          <ac:spMkLst>
            <pc:docMk/>
            <pc:sldMk cId="3765702483" sldId="313"/>
            <ac:spMk id="3" creationId="{727FF27B-196B-47DE-8DB2-3B0FF6A8E0E3}"/>
          </ac:spMkLst>
        </pc:spChg>
        <pc:spChg chg="add mod ord">
          <ac:chgData name="Giuseppe Fazio" userId="35226a9d6e94c055" providerId="LiveId" clId="{1E82903B-B3E1-4728-98AA-6F897F485F57}" dt="2020-11-24T21:49:12.770" v="3350" actId="207"/>
          <ac:spMkLst>
            <pc:docMk/>
            <pc:sldMk cId="3765702483" sldId="313"/>
            <ac:spMk id="4" creationId="{7230430B-859E-4677-BAC1-8D9EF956C01B}"/>
          </ac:spMkLst>
        </pc:spChg>
      </pc:sldChg>
      <pc:sldChg chg="modSp add del mod">
        <pc:chgData name="Giuseppe Fazio" userId="35226a9d6e94c055" providerId="LiveId" clId="{1E82903B-B3E1-4728-98AA-6F897F485F57}" dt="2020-11-24T21:51:56.586" v="3455" actId="2696"/>
        <pc:sldMkLst>
          <pc:docMk/>
          <pc:sldMk cId="443417136" sldId="314"/>
        </pc:sldMkLst>
        <pc:spChg chg="mod">
          <ac:chgData name="Giuseppe Fazio" userId="35226a9d6e94c055" providerId="LiveId" clId="{1E82903B-B3E1-4728-98AA-6F897F485F57}" dt="2020-11-24T21:51:34.954" v="3454" actId="404"/>
          <ac:spMkLst>
            <pc:docMk/>
            <pc:sldMk cId="443417136" sldId="314"/>
            <ac:spMk id="2" creationId="{94FE97F1-DA3A-4364-A60A-8F639604FD9F}"/>
          </ac:spMkLst>
        </pc:spChg>
      </pc:sldChg>
      <pc:sldChg chg="add">
        <pc:chgData name="Giuseppe Fazio" userId="35226a9d6e94c055" providerId="LiveId" clId="{1E82903B-B3E1-4728-98AA-6F897F485F57}" dt="2020-11-28T18:34:50.030" v="3456"/>
        <pc:sldMkLst>
          <pc:docMk/>
          <pc:sldMk cId="914766202" sldId="331"/>
        </pc:sldMkLst>
      </pc:sldChg>
      <pc:sldMasterChg chg="del delSldLayout">
        <pc:chgData name="Giuseppe Fazio" userId="35226a9d6e94c055" providerId="LiveId" clId="{1E82903B-B3E1-4728-98AA-6F897F485F57}" dt="2020-11-24T17:48:31.254" v="4" actId="2696"/>
        <pc:sldMasterMkLst>
          <pc:docMk/>
          <pc:sldMasterMk cId="2249013324" sldId="2147483648"/>
        </pc:sldMasterMkLst>
        <pc:sldLayoutChg chg="del">
          <pc:chgData name="Giuseppe Fazio" userId="35226a9d6e94c055" providerId="LiveId" clId="{1E82903B-B3E1-4728-98AA-6F897F485F57}" dt="2020-11-24T17:48:31.254" v="4" actId="2696"/>
          <pc:sldLayoutMkLst>
            <pc:docMk/>
            <pc:sldMasterMk cId="2249013324" sldId="2147483648"/>
            <pc:sldLayoutMk cId="2414349611" sldId="2147483649"/>
          </pc:sldLayoutMkLst>
        </pc:sldLayoutChg>
        <pc:sldLayoutChg chg="del">
          <pc:chgData name="Giuseppe Fazio" userId="35226a9d6e94c055" providerId="LiveId" clId="{1E82903B-B3E1-4728-98AA-6F897F485F57}" dt="2020-11-24T17:48:31.254" v="4" actId="2696"/>
          <pc:sldLayoutMkLst>
            <pc:docMk/>
            <pc:sldMasterMk cId="2249013324" sldId="2147483648"/>
            <pc:sldLayoutMk cId="3081818000" sldId="2147483650"/>
          </pc:sldLayoutMkLst>
        </pc:sldLayoutChg>
        <pc:sldLayoutChg chg="del">
          <pc:chgData name="Giuseppe Fazio" userId="35226a9d6e94c055" providerId="LiveId" clId="{1E82903B-B3E1-4728-98AA-6F897F485F57}" dt="2020-11-24T17:48:31.254" v="4" actId="2696"/>
          <pc:sldLayoutMkLst>
            <pc:docMk/>
            <pc:sldMasterMk cId="2249013324" sldId="2147483648"/>
            <pc:sldLayoutMk cId="1608563296" sldId="2147483651"/>
          </pc:sldLayoutMkLst>
        </pc:sldLayoutChg>
        <pc:sldLayoutChg chg="del">
          <pc:chgData name="Giuseppe Fazio" userId="35226a9d6e94c055" providerId="LiveId" clId="{1E82903B-B3E1-4728-98AA-6F897F485F57}" dt="2020-11-24T17:48:31.254" v="4" actId="2696"/>
          <pc:sldLayoutMkLst>
            <pc:docMk/>
            <pc:sldMasterMk cId="2249013324" sldId="2147483648"/>
            <pc:sldLayoutMk cId="2724700979" sldId="2147483652"/>
          </pc:sldLayoutMkLst>
        </pc:sldLayoutChg>
        <pc:sldLayoutChg chg="del">
          <pc:chgData name="Giuseppe Fazio" userId="35226a9d6e94c055" providerId="LiveId" clId="{1E82903B-B3E1-4728-98AA-6F897F485F57}" dt="2020-11-24T17:48:31.254" v="4" actId="2696"/>
          <pc:sldLayoutMkLst>
            <pc:docMk/>
            <pc:sldMasterMk cId="2249013324" sldId="2147483648"/>
            <pc:sldLayoutMk cId="2144337882" sldId="2147483653"/>
          </pc:sldLayoutMkLst>
        </pc:sldLayoutChg>
        <pc:sldLayoutChg chg="del">
          <pc:chgData name="Giuseppe Fazio" userId="35226a9d6e94c055" providerId="LiveId" clId="{1E82903B-B3E1-4728-98AA-6F897F485F57}" dt="2020-11-24T17:48:31.254" v="4" actId="2696"/>
          <pc:sldLayoutMkLst>
            <pc:docMk/>
            <pc:sldMasterMk cId="2249013324" sldId="2147483648"/>
            <pc:sldLayoutMk cId="1016832152" sldId="2147483654"/>
          </pc:sldLayoutMkLst>
        </pc:sldLayoutChg>
        <pc:sldLayoutChg chg="del">
          <pc:chgData name="Giuseppe Fazio" userId="35226a9d6e94c055" providerId="LiveId" clId="{1E82903B-B3E1-4728-98AA-6F897F485F57}" dt="2020-11-24T17:48:31.254" v="4" actId="2696"/>
          <pc:sldLayoutMkLst>
            <pc:docMk/>
            <pc:sldMasterMk cId="2249013324" sldId="2147483648"/>
            <pc:sldLayoutMk cId="3221072833" sldId="2147483655"/>
          </pc:sldLayoutMkLst>
        </pc:sldLayoutChg>
        <pc:sldLayoutChg chg="del">
          <pc:chgData name="Giuseppe Fazio" userId="35226a9d6e94c055" providerId="LiveId" clId="{1E82903B-B3E1-4728-98AA-6F897F485F57}" dt="2020-11-24T17:48:31.254" v="4" actId="2696"/>
          <pc:sldLayoutMkLst>
            <pc:docMk/>
            <pc:sldMasterMk cId="2249013324" sldId="2147483648"/>
            <pc:sldLayoutMk cId="1316362953" sldId="2147483656"/>
          </pc:sldLayoutMkLst>
        </pc:sldLayoutChg>
        <pc:sldLayoutChg chg="del">
          <pc:chgData name="Giuseppe Fazio" userId="35226a9d6e94c055" providerId="LiveId" clId="{1E82903B-B3E1-4728-98AA-6F897F485F57}" dt="2020-11-24T17:48:31.254" v="4" actId="2696"/>
          <pc:sldLayoutMkLst>
            <pc:docMk/>
            <pc:sldMasterMk cId="2249013324" sldId="2147483648"/>
            <pc:sldLayoutMk cId="666162439" sldId="2147483657"/>
          </pc:sldLayoutMkLst>
        </pc:sldLayoutChg>
        <pc:sldLayoutChg chg="del">
          <pc:chgData name="Giuseppe Fazio" userId="35226a9d6e94c055" providerId="LiveId" clId="{1E82903B-B3E1-4728-98AA-6F897F485F57}" dt="2020-11-24T17:48:31.254" v="4" actId="2696"/>
          <pc:sldLayoutMkLst>
            <pc:docMk/>
            <pc:sldMasterMk cId="2249013324" sldId="2147483648"/>
            <pc:sldLayoutMk cId="1657193981" sldId="2147483658"/>
          </pc:sldLayoutMkLst>
        </pc:sldLayoutChg>
        <pc:sldLayoutChg chg="del">
          <pc:chgData name="Giuseppe Fazio" userId="35226a9d6e94c055" providerId="LiveId" clId="{1E82903B-B3E1-4728-98AA-6F897F485F57}" dt="2020-11-24T17:48:31.254" v="4" actId="2696"/>
          <pc:sldLayoutMkLst>
            <pc:docMk/>
            <pc:sldMasterMk cId="2249013324" sldId="2147483648"/>
            <pc:sldLayoutMk cId="3015652466" sldId="2147483659"/>
          </pc:sldLayoutMkLst>
        </pc:sldLayoutChg>
      </pc:sldMasterChg>
    </pc:docChg>
  </pc:docChgLst>
  <pc:docChgLst>
    <pc:chgData name="Giuseppe Fazio" userId="35226a9d6e94c055" providerId="LiveId" clId="{64EA560B-F56F-4482-89E3-439FEA63E6D6}"/>
    <pc:docChg chg="undo custSel addSld delSld modSld">
      <pc:chgData name="Giuseppe Fazio" userId="35226a9d6e94c055" providerId="LiveId" clId="{64EA560B-F56F-4482-89E3-439FEA63E6D6}" dt="2021-02-25T14:45:31.015" v="19" actId="2696"/>
      <pc:docMkLst>
        <pc:docMk/>
      </pc:docMkLst>
      <pc:sldChg chg="modSp modAnim">
        <pc:chgData name="Giuseppe Fazio" userId="35226a9d6e94c055" providerId="LiveId" clId="{64EA560B-F56F-4482-89E3-439FEA63E6D6}" dt="2021-02-24T15:46:06.800" v="0" actId="20577"/>
        <pc:sldMkLst>
          <pc:docMk/>
          <pc:sldMk cId="236145320" sldId="266"/>
        </pc:sldMkLst>
        <pc:spChg chg="mod">
          <ac:chgData name="Giuseppe Fazio" userId="35226a9d6e94c055" providerId="LiveId" clId="{64EA560B-F56F-4482-89E3-439FEA63E6D6}" dt="2021-02-24T15:46:06.800" v="0" actId="20577"/>
          <ac:spMkLst>
            <pc:docMk/>
            <pc:sldMk cId="236145320" sldId="266"/>
            <ac:spMk id="7" creationId="{04131A73-D7E1-4C74-8A91-288CAADAD5EF}"/>
          </ac:spMkLst>
        </pc:spChg>
      </pc:sldChg>
      <pc:sldChg chg="modSp mod">
        <pc:chgData name="Giuseppe Fazio" userId="35226a9d6e94c055" providerId="LiveId" clId="{64EA560B-F56F-4482-89E3-439FEA63E6D6}" dt="2021-02-25T14:44:28.705" v="18" actId="20577"/>
        <pc:sldMkLst>
          <pc:docMk/>
          <pc:sldMk cId="2332327330" sldId="271"/>
        </pc:sldMkLst>
        <pc:spChg chg="mod">
          <ac:chgData name="Giuseppe Fazio" userId="35226a9d6e94c055" providerId="LiveId" clId="{64EA560B-F56F-4482-89E3-439FEA63E6D6}" dt="2021-02-25T14:44:28.705" v="18" actId="20577"/>
          <ac:spMkLst>
            <pc:docMk/>
            <pc:sldMk cId="2332327330" sldId="271"/>
            <ac:spMk id="2" creationId="{130986D5-109C-4733-B49B-E8DFE195FD29}"/>
          </ac:spMkLst>
        </pc:spChg>
      </pc:sldChg>
      <pc:sldChg chg="del">
        <pc:chgData name="Giuseppe Fazio" userId="35226a9d6e94c055" providerId="LiveId" clId="{64EA560B-F56F-4482-89E3-439FEA63E6D6}" dt="2021-02-25T14:43:11.710" v="4" actId="2696"/>
        <pc:sldMkLst>
          <pc:docMk/>
          <pc:sldMk cId="2209910084" sldId="301"/>
        </pc:sldMkLst>
      </pc:sldChg>
      <pc:sldChg chg="del">
        <pc:chgData name="Giuseppe Fazio" userId="35226a9d6e94c055" providerId="LiveId" clId="{64EA560B-F56F-4482-89E3-439FEA63E6D6}" dt="2021-02-25T14:43:24.678" v="5" actId="2696"/>
        <pc:sldMkLst>
          <pc:docMk/>
          <pc:sldMk cId="2010984963" sldId="303"/>
        </pc:sldMkLst>
      </pc:sldChg>
      <pc:sldChg chg="del">
        <pc:chgData name="Giuseppe Fazio" userId="35226a9d6e94c055" providerId="LiveId" clId="{64EA560B-F56F-4482-89E3-439FEA63E6D6}" dt="2021-02-25T14:43:30.740" v="6" actId="2696"/>
        <pc:sldMkLst>
          <pc:docMk/>
          <pc:sldMk cId="1871175603" sldId="304"/>
        </pc:sldMkLst>
      </pc:sldChg>
      <pc:sldChg chg="add del">
        <pc:chgData name="Giuseppe Fazio" userId="35226a9d6e94c055" providerId="LiveId" clId="{64EA560B-F56F-4482-89E3-439FEA63E6D6}" dt="2021-02-25T14:42:22.229" v="3" actId="2696"/>
        <pc:sldMkLst>
          <pc:docMk/>
          <pc:sldMk cId="3273096136" sldId="305"/>
        </pc:sldMkLst>
      </pc:sldChg>
      <pc:sldChg chg="del">
        <pc:chgData name="Giuseppe Fazio" userId="35226a9d6e94c055" providerId="LiveId" clId="{64EA560B-F56F-4482-89E3-439FEA63E6D6}" dt="2021-02-25T14:45:31.015" v="19" actId="2696"/>
        <pc:sldMkLst>
          <pc:docMk/>
          <pc:sldMk cId="914766202" sldId="331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127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magine panoramica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279326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65777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zio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06627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266004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 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90398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43423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23772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197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53FD8-C4F6-49EE-961F-12AA52E4EF56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A72A3987-C97A-4C92-A9DA-ED7A67D1819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796669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53FD8-C4F6-49EE-961F-12AA52E4EF56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A3987-C97A-4C92-A9DA-ED7A67D1819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06979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036631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53FD8-C4F6-49EE-961F-12AA52E4EF56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72A3987-C97A-4C92-A9DA-ED7A67D1819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269562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53FD8-C4F6-49EE-961F-12AA52E4EF56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A72A3987-C97A-4C92-A9DA-ED7A67D1819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377611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53FD8-C4F6-49EE-961F-12AA52E4EF56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A72A3987-C97A-4C92-A9DA-ED7A67D1819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519966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53FD8-C4F6-49EE-961F-12AA52E4EF56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A3987-C97A-4C92-A9DA-ED7A67D1819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674412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53FD8-C4F6-49EE-961F-12AA52E4EF56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A3987-C97A-4C92-A9DA-ED7A67D1819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1226111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53FD8-C4F6-49EE-961F-12AA52E4EF56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A3987-C97A-4C92-A9DA-ED7A67D1819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275415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53FD8-C4F6-49EE-961F-12AA52E4EF56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72A3987-C97A-4C92-A9DA-ED7A67D1819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7530252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53FD8-C4F6-49EE-961F-12AA52E4EF56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72A3987-C97A-4C92-A9DA-ED7A67D1819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3523496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zio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53FD8-C4F6-49EE-961F-12AA52E4EF56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72A3987-C97A-4C92-A9DA-ED7A67D18190}" type="slidenum">
              <a:rPr lang="it-IT" smtClean="0"/>
              <a:t>‹N›</a:t>
            </a:fld>
            <a:endParaRPr lang="it-IT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2868318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it-IT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53FD8-C4F6-49EE-961F-12AA52E4EF56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72A3987-C97A-4C92-A9DA-ED7A67D1819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418260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304769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 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it-IT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53FD8-C4F6-49EE-961F-12AA52E4EF56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72A3987-C97A-4C92-A9DA-ED7A67D18190}" type="slidenum">
              <a:rPr lang="it-IT" smtClean="0"/>
              <a:t>‹N›</a:t>
            </a:fld>
            <a:endParaRPr lang="it-IT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088287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it-IT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53FD8-C4F6-49EE-961F-12AA52E4EF56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72A3987-C97A-4C92-A9DA-ED7A67D1819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3276965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53FD8-C4F6-49EE-961F-12AA52E4EF56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A3987-C97A-4C92-A9DA-ED7A67D1819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7835346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53FD8-C4F6-49EE-961F-12AA52E4EF56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A3987-C97A-4C92-A9DA-ED7A67D1819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99708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15562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3331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94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427137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03960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35879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76087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52901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2" r:id="rId12"/>
    <p:sldLayoutId id="2147483743" r:id="rId13"/>
    <p:sldLayoutId id="2147483744" r:id="rId14"/>
    <p:sldLayoutId id="2147483745" r:id="rId15"/>
    <p:sldLayoutId id="214748374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8.sv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8.svg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8.sv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rospeLP\Documents\0-rospe_archivio\01_rospe_LAVORI\2019 - ItaStra - FAMI\ARCHIVIO MEGA\MATERIALI DIDATTICI\03 - COVER raccolta per testi\ORIZZONTALI\A04-cover-StrutAccoglienz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6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29493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07E54EF5-4075-4359-B07A-60A88027EE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1" y="1178805"/>
            <a:ext cx="9601197" cy="1231030"/>
          </a:xfrm>
        </p:spPr>
        <p:txBody>
          <a:bodyPr>
            <a:noAutofit/>
          </a:bodyPr>
          <a:lstStyle/>
          <a:p>
            <a:r>
              <a:rPr lang="it-IT" sz="2800" b="1" dirty="0">
                <a:solidFill>
                  <a:srgbClr val="FF0000"/>
                </a:solidFill>
              </a:rPr>
              <a:t/>
            </a:r>
            <a:br>
              <a:rPr lang="it-IT" sz="2800" b="1" dirty="0">
                <a:solidFill>
                  <a:srgbClr val="FF0000"/>
                </a:solidFill>
              </a:rPr>
            </a:br>
            <a:r>
              <a:rPr lang="it-IT" sz="2400" b="1" dirty="0">
                <a:solidFill>
                  <a:srgbClr val="FF0000"/>
                </a:solidFill>
              </a:rPr>
              <a:t>Ufficio, educatrice, coordinatore, educatori, spazi comuni, pasti, bagni.</a:t>
            </a:r>
            <a:br>
              <a:rPr lang="it-IT" sz="2400" b="1" dirty="0">
                <a:solidFill>
                  <a:srgbClr val="FF0000"/>
                </a:solidFill>
              </a:rPr>
            </a:br>
            <a:r>
              <a:rPr lang="it-IT" sz="2400" b="1" dirty="0">
                <a:solidFill>
                  <a:srgbClr val="FF0000"/>
                </a:solidFill>
              </a:rPr>
              <a:t>gruppo, educatrici, stanze da letto,</a:t>
            </a:r>
            <a:br>
              <a:rPr lang="it-IT" sz="2400" b="1" dirty="0">
                <a:solidFill>
                  <a:srgbClr val="FF0000"/>
                </a:solidFill>
              </a:rPr>
            </a:br>
            <a:r>
              <a:rPr lang="it-IT" sz="2400" b="1" dirty="0">
                <a:solidFill>
                  <a:srgbClr val="FF0000"/>
                </a:solidFill>
              </a:rPr>
              <a:t> educatore, tempo libero,</a:t>
            </a:r>
            <a:br>
              <a:rPr lang="it-IT" sz="2400" b="1" dirty="0">
                <a:solidFill>
                  <a:srgbClr val="FF0000"/>
                </a:solidFill>
              </a:rPr>
            </a:br>
            <a:r>
              <a:rPr lang="it-IT" sz="2400" b="1" dirty="0">
                <a:solidFill>
                  <a:srgbClr val="FF0000"/>
                </a:solidFill>
              </a:rPr>
              <a:t>coordinatrice, stanza, sala mensa, cucina</a:t>
            </a:r>
            <a:r>
              <a:rPr lang="it-IT" sz="2800" b="1" dirty="0">
                <a:solidFill>
                  <a:srgbClr val="FF0000"/>
                </a:solidFill>
              </a:rPr>
              <a:t>. </a:t>
            </a:r>
            <a:br>
              <a:rPr lang="it-IT" sz="2800" b="1" dirty="0">
                <a:solidFill>
                  <a:srgbClr val="FF0000"/>
                </a:solidFill>
              </a:rPr>
            </a:br>
            <a:endParaRPr lang="it-IT" sz="2800" b="1" i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54A74C1E-759A-4CE1-A51A-9F2E9D43D6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Organizziamo questi nomi nella tabella.</a:t>
            </a:r>
          </a:p>
          <a:p>
            <a:r>
              <a:rPr lang="it-IT" dirty="0"/>
              <a:t>Attenzione alla differenza fra </a:t>
            </a:r>
            <a:r>
              <a:rPr lang="it-IT" b="1" i="1" dirty="0"/>
              <a:t>maschile e femminile</a:t>
            </a:r>
            <a:r>
              <a:rPr lang="it-IT" dirty="0"/>
              <a:t>, </a:t>
            </a:r>
            <a:r>
              <a:rPr lang="it-IT" b="1" i="1" dirty="0"/>
              <a:t>singolare e plurale</a:t>
            </a:r>
          </a:p>
          <a:p>
            <a:endParaRPr lang="it-IT" b="1" i="1" dirty="0"/>
          </a:p>
        </p:txBody>
      </p:sp>
      <p:graphicFrame>
        <p:nvGraphicFramePr>
          <p:cNvPr id="6" name="Tabella 6">
            <a:extLst>
              <a:ext uri="{FF2B5EF4-FFF2-40B4-BE49-F238E27FC236}">
                <a16:creationId xmlns="" xmlns:a16="http://schemas.microsoft.com/office/drawing/2014/main" id="{5A7E2CB7-B6C9-4B40-85CD-9219C486BC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0173346"/>
              </p:ext>
            </p:extLst>
          </p:nvPr>
        </p:nvGraphicFramePr>
        <p:xfrm>
          <a:off x="2952519" y="3660139"/>
          <a:ext cx="7094864" cy="206863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180896">
                  <a:extLst>
                    <a:ext uri="{9D8B030D-6E8A-4147-A177-3AD203B41FA5}">
                      <a16:colId xmlns="" xmlns:a16="http://schemas.microsoft.com/office/drawing/2014/main" val="1521549544"/>
                    </a:ext>
                  </a:extLst>
                </a:gridCol>
                <a:gridCol w="2456984">
                  <a:extLst>
                    <a:ext uri="{9D8B030D-6E8A-4147-A177-3AD203B41FA5}">
                      <a16:colId xmlns="" xmlns:a16="http://schemas.microsoft.com/office/drawing/2014/main" val="1988925967"/>
                    </a:ext>
                  </a:extLst>
                </a:gridCol>
                <a:gridCol w="2456984">
                  <a:extLst>
                    <a:ext uri="{9D8B030D-6E8A-4147-A177-3AD203B41FA5}">
                      <a16:colId xmlns="" xmlns:a16="http://schemas.microsoft.com/office/drawing/2014/main" val="3939072365"/>
                    </a:ext>
                  </a:extLst>
                </a:gridCol>
              </a:tblGrid>
              <a:tr h="401924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SINGOLARE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PLURALE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347912494"/>
                  </a:ext>
                </a:extLst>
              </a:tr>
              <a:tr h="833354">
                <a:tc>
                  <a:txBody>
                    <a:bodyPr/>
                    <a:lstStyle/>
                    <a:p>
                      <a:r>
                        <a:rPr lang="it-IT" b="1" dirty="0"/>
                        <a:t>MASCHILE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32928852"/>
                  </a:ext>
                </a:extLst>
              </a:tr>
              <a:tr h="833354">
                <a:tc>
                  <a:txBody>
                    <a:bodyPr/>
                    <a:lstStyle/>
                    <a:p>
                      <a:r>
                        <a:rPr lang="it-IT" b="1" dirty="0"/>
                        <a:t>FEMMINILE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3680431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0388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0EE7D617-3A8B-4854-80B2-53A6BEB3D4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Vediamo la tabella completa</a:t>
            </a:r>
          </a:p>
        </p:txBody>
      </p:sp>
      <p:graphicFrame>
        <p:nvGraphicFramePr>
          <p:cNvPr id="4" name="Tabella 4">
            <a:extLst>
              <a:ext uri="{FF2B5EF4-FFF2-40B4-BE49-F238E27FC236}">
                <a16:creationId xmlns="" xmlns:a16="http://schemas.microsoft.com/office/drawing/2014/main" id="{A925E9EF-4358-4A73-B99C-EC395E9AB6E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12565719"/>
              </p:ext>
            </p:extLst>
          </p:nvPr>
        </p:nvGraphicFramePr>
        <p:xfrm>
          <a:off x="759656" y="2630658"/>
          <a:ext cx="10747716" cy="367557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631852">
                  <a:extLst>
                    <a:ext uri="{9D8B030D-6E8A-4147-A177-3AD203B41FA5}">
                      <a16:colId xmlns="" xmlns:a16="http://schemas.microsoft.com/office/drawing/2014/main" val="4020358898"/>
                    </a:ext>
                  </a:extLst>
                </a:gridCol>
                <a:gridCol w="4304714">
                  <a:extLst>
                    <a:ext uri="{9D8B030D-6E8A-4147-A177-3AD203B41FA5}">
                      <a16:colId xmlns="" xmlns:a16="http://schemas.microsoft.com/office/drawing/2014/main" val="1496016419"/>
                    </a:ext>
                  </a:extLst>
                </a:gridCol>
                <a:gridCol w="4811150">
                  <a:extLst>
                    <a:ext uri="{9D8B030D-6E8A-4147-A177-3AD203B41FA5}">
                      <a16:colId xmlns="" xmlns:a16="http://schemas.microsoft.com/office/drawing/2014/main" val="2192412923"/>
                    </a:ext>
                  </a:extLst>
                </a:gridCol>
              </a:tblGrid>
              <a:tr h="716276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SINGOLARE</a:t>
                      </a:r>
                    </a:p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it-IT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PLURALE</a:t>
                      </a:r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057159983"/>
                  </a:ext>
                </a:extLst>
              </a:tr>
              <a:tr h="1450149">
                <a:tc>
                  <a:txBody>
                    <a:bodyPr/>
                    <a:lstStyle/>
                    <a:p>
                      <a:pPr algn="l"/>
                      <a:r>
                        <a:rPr kumimoji="0" lang="it-IT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MASCHILE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2400" b="1" dirty="0">
                          <a:solidFill>
                            <a:srgbClr val="FF0000"/>
                          </a:solidFill>
                        </a:rPr>
                        <a:t>Ufficio, coordinatore, gruppo, educatore,</a:t>
                      </a:r>
                      <a:r>
                        <a:rPr lang="it-IT" sz="2400" b="1" baseline="0" dirty="0">
                          <a:solidFill>
                            <a:srgbClr val="FF0000"/>
                          </a:solidFill>
                        </a:rPr>
                        <a:t> tempo libero.</a:t>
                      </a:r>
                      <a:endParaRPr lang="it-IT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2400" b="1" dirty="0">
                          <a:solidFill>
                            <a:srgbClr val="FF0000"/>
                          </a:solidFill>
                        </a:rPr>
                        <a:t>Educatori, spazi</a:t>
                      </a:r>
                      <a:r>
                        <a:rPr lang="it-IT" sz="2400" b="1" baseline="0" dirty="0">
                          <a:solidFill>
                            <a:srgbClr val="FF0000"/>
                          </a:solidFill>
                        </a:rPr>
                        <a:t> comuni, pasti, bagni.</a:t>
                      </a:r>
                      <a:endParaRPr lang="it-IT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772829776"/>
                  </a:ext>
                </a:extLst>
              </a:tr>
              <a:tr h="150915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FEMMINILE</a:t>
                      </a:r>
                    </a:p>
                    <a:p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2400" b="1" dirty="0">
                          <a:solidFill>
                            <a:srgbClr val="FF0000"/>
                          </a:solidFill>
                        </a:rPr>
                        <a:t>Coordinatrice, stanza, educatrice, sala mensa, cucina.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2400" b="1" dirty="0">
                          <a:solidFill>
                            <a:srgbClr val="FF0000"/>
                          </a:solidFill>
                        </a:rPr>
                        <a:t>Educatrici, stanze da letto.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5494553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6198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24D395ED-C986-4A7C-B910-645C69A07E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2017" y="509997"/>
            <a:ext cx="8707901" cy="1744393"/>
          </a:xfrm>
        </p:spPr>
        <p:txBody>
          <a:bodyPr>
            <a:normAutofit fontScale="90000"/>
          </a:bodyPr>
          <a:lstStyle/>
          <a:p>
            <a:pPr algn="l"/>
            <a:r>
              <a:rPr lang="it-IT" dirty="0"/>
              <a:t>La terminazione di nomi e aggettivi</a:t>
            </a:r>
            <a:br>
              <a:rPr lang="it-IT" dirty="0"/>
            </a:br>
            <a:r>
              <a:rPr lang="it-IT" sz="4000" dirty="0"/>
              <a:t>Come terminano in italiano nomi e aggettivi?</a:t>
            </a: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846AB322-CBE4-4DB6-80D5-93D5A5E22E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70323" y="2518116"/>
            <a:ext cx="8726274" cy="3664633"/>
          </a:xfrm>
        </p:spPr>
        <p:txBody>
          <a:bodyPr>
            <a:normAutofit fontScale="92500" lnSpcReduction="10000"/>
          </a:bodyPr>
          <a:lstStyle/>
          <a:p>
            <a:r>
              <a:rPr lang="it-IT" b="1" dirty="0">
                <a:solidFill>
                  <a:schemeClr val="accent6">
                    <a:lumMod val="75000"/>
                  </a:schemeClr>
                </a:solidFill>
              </a:rPr>
              <a:t>Come terminano i nomi e gli aggettivi maschili singolari?</a:t>
            </a:r>
          </a:p>
          <a:p>
            <a:r>
              <a:rPr lang="it-IT" b="1" dirty="0">
                <a:solidFill>
                  <a:schemeClr val="accent6">
                    <a:lumMod val="75000"/>
                  </a:schemeClr>
                </a:solidFill>
              </a:rPr>
              <a:t>Con la –</a:t>
            </a:r>
            <a:r>
              <a:rPr lang="it-IT" b="1" i="1" dirty="0">
                <a:solidFill>
                  <a:schemeClr val="accent6">
                    <a:lumMod val="75000"/>
                  </a:schemeClr>
                </a:solidFill>
              </a:rPr>
              <a:t>o</a:t>
            </a:r>
            <a:r>
              <a:rPr lang="it-IT" b="1" dirty="0">
                <a:solidFill>
                  <a:schemeClr val="accent6">
                    <a:lumMod val="75000"/>
                  </a:schemeClr>
                </a:solidFill>
              </a:rPr>
              <a:t> (lavoro) o con la –</a:t>
            </a:r>
            <a:r>
              <a:rPr lang="it-IT" b="1" i="1" dirty="0">
                <a:solidFill>
                  <a:schemeClr val="accent6">
                    <a:lumMod val="75000"/>
                  </a:schemeClr>
                </a:solidFill>
              </a:rPr>
              <a:t>e</a:t>
            </a:r>
            <a:r>
              <a:rPr lang="it-IT" b="1" dirty="0">
                <a:solidFill>
                  <a:schemeClr val="accent6">
                    <a:lumMod val="75000"/>
                  </a:schemeClr>
                </a:solidFill>
              </a:rPr>
              <a:t> (rumore)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  <a:buFont typeface="Arial"/>
              <a:buChar char="•"/>
              <a:tabLst/>
              <a:defRPr/>
            </a:pP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Come terminano i nomi e gli aggettivi femminili singolari?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  <a:buFont typeface="Arial"/>
              <a:buChar char="•"/>
              <a:tabLst/>
              <a:defRPr/>
            </a:pP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Con la –</a:t>
            </a:r>
            <a:r>
              <a:rPr kumimoji="0" lang="it-IT" sz="2400" b="1" i="1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a </a:t>
            </a: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 (sicurezza) o con la –</a:t>
            </a:r>
            <a:r>
              <a:rPr kumimoji="0" lang="it-IT" sz="2400" b="1" i="1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e</a:t>
            </a: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 (notte)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  <a:buFont typeface="Arial"/>
              <a:buChar char="•"/>
              <a:tabLst/>
              <a:defRPr/>
            </a:pP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Come terminano i nomi e gli aggettivi maschili plurali?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  <a:buFont typeface="Arial"/>
              <a:buChar char="•"/>
              <a:tabLst/>
              <a:defRPr/>
            </a:pP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Con la –</a:t>
            </a:r>
            <a:r>
              <a:rPr kumimoji="0" lang="it-IT" sz="2400" b="1" i="1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i</a:t>
            </a: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 (strumenti fondamentali) 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  <a:buFont typeface="Arial"/>
              <a:buChar char="•"/>
              <a:tabLst/>
              <a:defRPr/>
            </a:pP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Come terminano i nomi e gli aggettivi femminili plurali?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  <a:buFont typeface="Arial"/>
              <a:buChar char="•"/>
              <a:tabLst/>
              <a:defRPr/>
            </a:pPr>
            <a:r>
              <a:rPr lang="it-IT" b="1" dirty="0">
                <a:solidFill>
                  <a:schemeClr val="accent2">
                    <a:lumMod val="75000"/>
                  </a:schemeClr>
                </a:solidFill>
                <a:latin typeface="Garamond" panose="02020404030301010803"/>
              </a:rPr>
              <a:t>Con la –</a:t>
            </a:r>
            <a:r>
              <a:rPr lang="it-IT" b="1" i="1" dirty="0">
                <a:solidFill>
                  <a:schemeClr val="accent2">
                    <a:lumMod val="75000"/>
                  </a:schemeClr>
                </a:solidFill>
                <a:latin typeface="Garamond" panose="02020404030301010803"/>
              </a:rPr>
              <a:t>e</a:t>
            </a:r>
            <a:r>
              <a:rPr lang="it-IT" b="1" dirty="0">
                <a:solidFill>
                  <a:schemeClr val="accent2">
                    <a:lumMod val="75000"/>
                  </a:schemeClr>
                </a:solidFill>
                <a:latin typeface="Garamond" panose="02020404030301010803"/>
              </a:rPr>
              <a:t> (scarpe) o con la -i (vernici)</a:t>
            </a:r>
            <a:endParaRPr kumimoji="0" lang="it-IT" sz="24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  <a:buFont typeface="Arial"/>
              <a:buChar char="•"/>
              <a:tabLst/>
              <a:defRPr/>
            </a:pPr>
            <a:endParaRPr kumimoji="0" lang="it-IT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23741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EFD6E13B-13F7-4836-B985-B65E25FB48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649719"/>
          </a:xfrm>
        </p:spPr>
        <p:txBody>
          <a:bodyPr>
            <a:normAutofit fontScale="90000"/>
          </a:bodyPr>
          <a:lstStyle/>
          <a:p>
            <a:r>
              <a:rPr lang="it-IT" dirty="0"/>
              <a:t>Vediamo meglio</a:t>
            </a:r>
          </a:p>
        </p:txBody>
      </p:sp>
      <p:graphicFrame>
        <p:nvGraphicFramePr>
          <p:cNvPr id="4" name="Tabella 4">
            <a:extLst>
              <a:ext uri="{FF2B5EF4-FFF2-40B4-BE49-F238E27FC236}">
                <a16:creationId xmlns="" xmlns:a16="http://schemas.microsoft.com/office/drawing/2014/main" id="{B35F1C6C-DB92-4946-95D1-F25B7D013C8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32424562"/>
              </p:ext>
            </p:extLst>
          </p:nvPr>
        </p:nvGraphicFramePr>
        <p:xfrm>
          <a:off x="1295402" y="2670004"/>
          <a:ext cx="9601197" cy="26025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1018">
                  <a:extLst>
                    <a:ext uri="{9D8B030D-6E8A-4147-A177-3AD203B41FA5}">
                      <a16:colId xmlns="" xmlns:a16="http://schemas.microsoft.com/office/drawing/2014/main" val="3175232903"/>
                    </a:ext>
                  </a:extLst>
                </a:gridCol>
                <a:gridCol w="3699804">
                  <a:extLst>
                    <a:ext uri="{9D8B030D-6E8A-4147-A177-3AD203B41FA5}">
                      <a16:colId xmlns="" xmlns:a16="http://schemas.microsoft.com/office/drawing/2014/main" val="607238741"/>
                    </a:ext>
                  </a:extLst>
                </a:gridCol>
                <a:gridCol w="4200375">
                  <a:extLst>
                    <a:ext uri="{9D8B030D-6E8A-4147-A177-3AD203B41FA5}">
                      <a16:colId xmlns="" xmlns:a16="http://schemas.microsoft.com/office/drawing/2014/main" val="563937673"/>
                    </a:ext>
                  </a:extLst>
                </a:gridCol>
              </a:tblGrid>
              <a:tr h="565565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it-IT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SINGOLARE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it-IT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PLURALE</a:t>
                      </a:r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662760532"/>
                  </a:ext>
                </a:extLst>
              </a:tr>
              <a:tr h="1018515">
                <a:tc>
                  <a:txBody>
                    <a:bodyPr/>
                    <a:lstStyle/>
                    <a:p>
                      <a:r>
                        <a:rPr kumimoji="0" lang="it-IT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MASCHILE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it-IT" sz="2400" b="1" dirty="0"/>
                        <a:t>o</a:t>
                      </a:r>
                      <a:r>
                        <a:rPr lang="it-IT" sz="2400" dirty="0"/>
                        <a:t> (libro, gatto, ragazzo)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it-IT" sz="2400" b="1" dirty="0"/>
                        <a:t>e</a:t>
                      </a:r>
                      <a:r>
                        <a:rPr lang="it-IT" sz="2400" dirty="0"/>
                        <a:t> (studente, cane, cellulare)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it-IT" sz="2400" b="1" dirty="0"/>
                        <a:t>i</a:t>
                      </a:r>
                      <a:r>
                        <a:rPr lang="it-IT" sz="2400" dirty="0"/>
                        <a:t> (libri, gatti, ragazzi)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it-IT" sz="2400" dirty="0"/>
                        <a:t>i (studenti, cani, cellulari)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66999667"/>
                  </a:ext>
                </a:extLst>
              </a:tr>
              <a:tr h="1018515">
                <a:tc>
                  <a:txBody>
                    <a:bodyPr/>
                    <a:lstStyle/>
                    <a:p>
                      <a:r>
                        <a:rPr kumimoji="0" lang="it-IT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FEMMINILE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2400" dirty="0"/>
                        <a:t>- </a:t>
                      </a:r>
                      <a:r>
                        <a:rPr lang="it-IT" sz="2400" b="1" dirty="0"/>
                        <a:t>a</a:t>
                      </a:r>
                      <a:r>
                        <a:rPr lang="it-IT" sz="2400" dirty="0"/>
                        <a:t> (casa, ragazza, sedia)</a:t>
                      </a:r>
                    </a:p>
                    <a:p>
                      <a:r>
                        <a:rPr lang="it-IT" sz="2400" dirty="0"/>
                        <a:t>- </a:t>
                      </a:r>
                      <a:r>
                        <a:rPr lang="it-IT" sz="2400" b="1" dirty="0"/>
                        <a:t>e</a:t>
                      </a:r>
                      <a:r>
                        <a:rPr lang="it-IT" sz="2400" dirty="0"/>
                        <a:t> (notte, vernice, chiave)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it-IT" sz="2400" b="1" dirty="0"/>
                        <a:t>e</a:t>
                      </a:r>
                      <a:r>
                        <a:rPr lang="it-IT" sz="2400" dirty="0"/>
                        <a:t> (case, ragazze, sedie)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it-IT" sz="2400" b="1" dirty="0"/>
                        <a:t>i</a:t>
                      </a:r>
                      <a:r>
                        <a:rPr lang="it-IT" sz="2400" dirty="0"/>
                        <a:t> (notti, vernici, chiavi)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871054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50592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1BA0A955-C2A5-4FB2-8A50-98426C8E0E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Allora, qual è la regola?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1DE2C346-F7C1-45CC-A800-13313D42C9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it-IT" sz="2400" b="1" dirty="0">
                <a:effectLst/>
                <a:latin typeface="+mj-lt"/>
                <a:ea typeface="Calibri" panose="020F0502020204030204" pitchFamily="34" charset="0"/>
                <a:cs typeface="Symbol" panose="05050102010706020507" pitchFamily="18" charset="2"/>
              </a:rPr>
              <a:t>I nomi maschili nella maggior parte dei casi terminano con la -</a:t>
            </a:r>
            <a:r>
              <a:rPr lang="it-IT" sz="2400" b="1" i="1" dirty="0">
                <a:effectLst/>
                <a:latin typeface="+mj-lt"/>
                <a:ea typeface="Calibri" panose="020F0502020204030204" pitchFamily="34" charset="0"/>
                <a:cs typeface="Symbol" panose="05050102010706020507" pitchFamily="18" charset="2"/>
              </a:rPr>
              <a:t>o</a:t>
            </a:r>
            <a:r>
              <a:rPr lang="it-IT" sz="2400" b="1" dirty="0">
                <a:effectLst/>
                <a:latin typeface="+mj-lt"/>
                <a:ea typeface="Calibri" panose="020F0502020204030204" pitchFamily="34" charset="0"/>
                <a:cs typeface="Symbol" panose="05050102010706020507" pitchFamily="18" charset="2"/>
              </a:rPr>
              <a:t> al singolare e con la -</a:t>
            </a:r>
            <a:r>
              <a:rPr lang="it-IT" sz="2400" b="1" i="1" dirty="0">
                <a:effectLst/>
                <a:latin typeface="+mj-lt"/>
                <a:ea typeface="Calibri" panose="020F0502020204030204" pitchFamily="34" charset="0"/>
                <a:cs typeface="Symbol" panose="05050102010706020507" pitchFamily="18" charset="2"/>
              </a:rPr>
              <a:t>i</a:t>
            </a:r>
            <a:r>
              <a:rPr lang="it-IT" sz="2400" b="1" dirty="0">
                <a:effectLst/>
                <a:latin typeface="+mj-lt"/>
                <a:ea typeface="Calibri" panose="020F0502020204030204" pitchFamily="34" charset="0"/>
                <a:cs typeface="Symbol" panose="05050102010706020507" pitchFamily="18" charset="2"/>
              </a:rPr>
              <a:t> al plurale &gt;&gt;&gt;bambino-bambini</a:t>
            </a:r>
            <a:endParaRPr lang="it-IT" sz="1600" dirty="0">
              <a:effectLst/>
              <a:latin typeface="+mj-lt"/>
              <a:ea typeface="Calibri" panose="020F0502020204030204" pitchFamily="34" charset="0"/>
              <a:cs typeface="Symbol" panose="05050102010706020507" pitchFamily="18" charset="2"/>
            </a:endParaRPr>
          </a:p>
          <a:p>
            <a:pPr marL="342900" lvl="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it-IT" sz="2400" b="1" dirty="0">
                <a:effectLst/>
                <a:latin typeface="+mj-lt"/>
                <a:ea typeface="Calibri" panose="020F0502020204030204" pitchFamily="34" charset="0"/>
                <a:cs typeface="Symbol" panose="05050102010706020507" pitchFamily="18" charset="2"/>
              </a:rPr>
              <a:t>I nomi femminili nella maggior parte dei casi terminano con la -</a:t>
            </a:r>
            <a:r>
              <a:rPr lang="it-IT" sz="2400" b="1" i="1" dirty="0">
                <a:effectLst/>
                <a:latin typeface="+mj-lt"/>
                <a:ea typeface="Calibri" panose="020F0502020204030204" pitchFamily="34" charset="0"/>
                <a:cs typeface="Symbol" panose="05050102010706020507" pitchFamily="18" charset="2"/>
              </a:rPr>
              <a:t>a</a:t>
            </a:r>
            <a:r>
              <a:rPr lang="it-IT" sz="2400" b="1" dirty="0">
                <a:effectLst/>
                <a:latin typeface="+mj-lt"/>
                <a:ea typeface="Calibri" panose="020F0502020204030204" pitchFamily="34" charset="0"/>
                <a:cs typeface="Symbol" panose="05050102010706020507" pitchFamily="18" charset="2"/>
              </a:rPr>
              <a:t> al singolare e con la -</a:t>
            </a:r>
            <a:r>
              <a:rPr lang="it-IT" sz="2400" b="1" i="1" dirty="0">
                <a:effectLst/>
                <a:latin typeface="+mj-lt"/>
                <a:ea typeface="Calibri" panose="020F0502020204030204" pitchFamily="34" charset="0"/>
                <a:cs typeface="Symbol" panose="05050102010706020507" pitchFamily="18" charset="2"/>
              </a:rPr>
              <a:t>e</a:t>
            </a:r>
            <a:r>
              <a:rPr lang="it-IT" sz="2400" b="1" dirty="0">
                <a:effectLst/>
                <a:latin typeface="+mj-lt"/>
                <a:ea typeface="Calibri" panose="020F0502020204030204" pitchFamily="34" charset="0"/>
                <a:cs typeface="Symbol" panose="05050102010706020507" pitchFamily="18" charset="2"/>
              </a:rPr>
              <a:t> a plurale &gt;&gt;&gt;casa-case </a:t>
            </a:r>
            <a:endParaRPr lang="it-IT" sz="1600" dirty="0">
              <a:effectLst/>
              <a:latin typeface="+mj-lt"/>
              <a:ea typeface="Calibri" panose="020F0502020204030204" pitchFamily="34" charset="0"/>
              <a:cs typeface="Symbol" panose="05050102010706020507" pitchFamily="18" charset="2"/>
            </a:endParaRPr>
          </a:p>
          <a:p>
            <a:pPr marL="342900" lvl="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it-IT" sz="2400" b="1" dirty="0">
                <a:effectLst/>
                <a:latin typeface="+mj-lt"/>
                <a:ea typeface="Calibri" panose="020F0502020204030204" pitchFamily="34" charset="0"/>
                <a:cs typeface="Symbol" panose="05050102010706020507" pitchFamily="18" charset="2"/>
              </a:rPr>
              <a:t>Alcuni nomi terminano al singolare con la -</a:t>
            </a:r>
            <a:r>
              <a:rPr lang="it-IT" sz="2400" b="1" i="1" dirty="0">
                <a:effectLst/>
                <a:latin typeface="+mj-lt"/>
                <a:ea typeface="Calibri" panose="020F0502020204030204" pitchFamily="34" charset="0"/>
                <a:cs typeface="Symbol" panose="05050102010706020507" pitchFamily="18" charset="2"/>
              </a:rPr>
              <a:t>e</a:t>
            </a:r>
            <a:r>
              <a:rPr lang="it-IT" sz="2400" b="1" dirty="0">
                <a:effectLst/>
                <a:latin typeface="+mj-lt"/>
                <a:ea typeface="Calibri" panose="020F0502020204030204" pitchFamily="34" charset="0"/>
                <a:cs typeface="Symbol" panose="05050102010706020507" pitchFamily="18" charset="2"/>
              </a:rPr>
              <a:t> </a:t>
            </a:r>
            <a:r>
              <a:rPr lang="it-IT" sz="2400" b="1" dirty="0" err="1">
                <a:effectLst/>
                <a:latin typeface="+mj-lt"/>
                <a:ea typeface="Calibri" panose="020F0502020204030204" pitchFamily="34" charset="0"/>
                <a:cs typeface="Symbol" panose="05050102010706020507" pitchFamily="18" charset="2"/>
              </a:rPr>
              <a:t>e</a:t>
            </a:r>
            <a:r>
              <a:rPr lang="it-IT" sz="2400" b="1" dirty="0">
                <a:effectLst/>
                <a:latin typeface="+mj-lt"/>
                <a:ea typeface="Calibri" panose="020F0502020204030204" pitchFamily="34" charset="0"/>
                <a:cs typeface="Symbol" panose="05050102010706020507" pitchFamily="18" charset="2"/>
              </a:rPr>
              <a:t> al plurale con la -</a:t>
            </a:r>
            <a:r>
              <a:rPr lang="it-IT" sz="2400" b="1" i="1" dirty="0">
                <a:effectLst/>
                <a:latin typeface="+mj-lt"/>
                <a:ea typeface="Calibri" panose="020F0502020204030204" pitchFamily="34" charset="0"/>
                <a:cs typeface="Symbol" panose="05050102010706020507" pitchFamily="18" charset="2"/>
              </a:rPr>
              <a:t>i</a:t>
            </a:r>
            <a:r>
              <a:rPr lang="it-IT" sz="2400" b="1" dirty="0">
                <a:effectLst/>
                <a:latin typeface="+mj-lt"/>
                <a:ea typeface="Calibri" panose="020F0502020204030204" pitchFamily="34" charset="0"/>
                <a:cs typeface="Symbol" panose="05050102010706020507" pitchFamily="18" charset="2"/>
              </a:rPr>
              <a:t>. </a:t>
            </a:r>
            <a:r>
              <a:rPr lang="it-IT" sz="2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  Questi nomi possono essere sia maschili che femminili &gt;&gt;&gt; giornale-            giornali (m) notte-notti (f) fiore-fiori (m) chiave-chiavi (f)</a:t>
            </a:r>
            <a:endParaRPr lang="it-IT" sz="16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58147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94FE97F1-DA3A-4364-A60A-8F639604FD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748194"/>
          </a:xfrm>
        </p:spPr>
        <p:txBody>
          <a:bodyPr>
            <a:normAutofit fontScale="90000"/>
          </a:bodyPr>
          <a:lstStyle/>
          <a:p>
            <a:r>
              <a:rPr lang="it-IT" dirty="0"/>
              <a:t>Cambia dal singolare al plurale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727FF27B-196B-47DE-8DB2-3B0FF6A8E0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573194"/>
          </a:xfrm>
        </p:spPr>
        <p:txBody>
          <a:bodyPr>
            <a:normAutofit fontScale="92500" lnSpcReduction="20000"/>
          </a:bodyPr>
          <a:lstStyle/>
          <a:p>
            <a:r>
              <a:rPr lang="it-IT" dirty="0">
                <a:solidFill>
                  <a:schemeClr val="accent4">
                    <a:lumMod val="75000"/>
                  </a:schemeClr>
                </a:solidFill>
              </a:rPr>
              <a:t>Ragazzo</a:t>
            </a:r>
          </a:p>
          <a:p>
            <a:r>
              <a:rPr lang="it-IT" dirty="0">
                <a:solidFill>
                  <a:schemeClr val="accent3">
                    <a:lumMod val="75000"/>
                  </a:schemeClr>
                </a:solidFill>
              </a:rPr>
              <a:t>Ragazzi</a:t>
            </a:r>
          </a:p>
          <a:p>
            <a:r>
              <a:rPr lang="it-IT" dirty="0">
                <a:solidFill>
                  <a:schemeClr val="accent4">
                    <a:lumMod val="75000"/>
                  </a:schemeClr>
                </a:solidFill>
              </a:rPr>
              <a:t>Casa</a:t>
            </a:r>
          </a:p>
          <a:p>
            <a:r>
              <a:rPr lang="it-IT" dirty="0">
                <a:solidFill>
                  <a:schemeClr val="accent3">
                    <a:lumMod val="75000"/>
                  </a:schemeClr>
                </a:solidFill>
              </a:rPr>
              <a:t>Case</a:t>
            </a:r>
          </a:p>
          <a:p>
            <a:r>
              <a:rPr lang="it-IT" dirty="0">
                <a:solidFill>
                  <a:schemeClr val="accent4">
                    <a:lumMod val="75000"/>
                  </a:schemeClr>
                </a:solidFill>
              </a:rPr>
              <a:t>Persona</a:t>
            </a:r>
          </a:p>
          <a:p>
            <a:r>
              <a:rPr lang="it-IT" dirty="0">
                <a:solidFill>
                  <a:schemeClr val="accent3">
                    <a:lumMod val="75000"/>
                  </a:schemeClr>
                </a:solidFill>
              </a:rPr>
              <a:t>Persone</a:t>
            </a:r>
          </a:p>
          <a:p>
            <a:r>
              <a:rPr lang="it-IT" dirty="0">
                <a:solidFill>
                  <a:schemeClr val="accent4">
                    <a:lumMod val="75000"/>
                  </a:schemeClr>
                </a:solidFill>
              </a:rPr>
              <a:t>Scuola</a:t>
            </a:r>
          </a:p>
          <a:p>
            <a:r>
              <a:rPr lang="it-IT" dirty="0">
                <a:solidFill>
                  <a:schemeClr val="accent3">
                    <a:lumMod val="75000"/>
                  </a:schemeClr>
                </a:solidFill>
              </a:rPr>
              <a:t>Scuole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="" xmlns:a16="http://schemas.microsoft.com/office/drawing/2014/main" id="{7230430B-859E-4677-BAC1-8D9EF956C0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573194"/>
          </a:xfrm>
        </p:spPr>
        <p:txBody>
          <a:bodyPr>
            <a:normAutofit fontScale="92500" lnSpcReduction="20000"/>
          </a:bodyPr>
          <a:lstStyle/>
          <a:p>
            <a:r>
              <a:rPr lang="it-IT" dirty="0">
                <a:solidFill>
                  <a:schemeClr val="accent4">
                    <a:lumMod val="75000"/>
                  </a:schemeClr>
                </a:solidFill>
              </a:rPr>
              <a:t>Giornale</a:t>
            </a:r>
          </a:p>
          <a:p>
            <a:r>
              <a:rPr lang="it-IT" dirty="0">
                <a:solidFill>
                  <a:schemeClr val="accent3">
                    <a:lumMod val="75000"/>
                  </a:schemeClr>
                </a:solidFill>
              </a:rPr>
              <a:t>Giornali</a:t>
            </a:r>
          </a:p>
          <a:p>
            <a:r>
              <a:rPr lang="it-IT" dirty="0">
                <a:solidFill>
                  <a:schemeClr val="accent4">
                    <a:lumMod val="75000"/>
                  </a:schemeClr>
                </a:solidFill>
              </a:rPr>
              <a:t>Tavolo</a:t>
            </a:r>
          </a:p>
          <a:p>
            <a:r>
              <a:rPr lang="it-IT" dirty="0">
                <a:solidFill>
                  <a:schemeClr val="accent3">
                    <a:lumMod val="75000"/>
                  </a:schemeClr>
                </a:solidFill>
              </a:rPr>
              <a:t>Tavoli</a:t>
            </a:r>
          </a:p>
          <a:p>
            <a:r>
              <a:rPr lang="it-IT" dirty="0">
                <a:solidFill>
                  <a:schemeClr val="accent4">
                    <a:lumMod val="75000"/>
                  </a:schemeClr>
                </a:solidFill>
              </a:rPr>
              <a:t>Vernice</a:t>
            </a:r>
          </a:p>
          <a:p>
            <a:r>
              <a:rPr lang="it-IT" dirty="0">
                <a:solidFill>
                  <a:schemeClr val="accent3">
                    <a:lumMod val="75000"/>
                  </a:schemeClr>
                </a:solidFill>
              </a:rPr>
              <a:t>Vernici</a:t>
            </a:r>
          </a:p>
          <a:p>
            <a:r>
              <a:rPr lang="it-IT" dirty="0">
                <a:solidFill>
                  <a:schemeClr val="accent4">
                    <a:lumMod val="75000"/>
                  </a:schemeClr>
                </a:solidFill>
              </a:rPr>
              <a:t>Quaderno</a:t>
            </a:r>
          </a:p>
          <a:p>
            <a:r>
              <a:rPr lang="it-IT" dirty="0">
                <a:solidFill>
                  <a:schemeClr val="accent3">
                    <a:lumMod val="75000"/>
                  </a:schemeClr>
                </a:solidFill>
              </a:rPr>
              <a:t>Quaderni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765702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2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="" xmlns:a16="http://schemas.microsoft.com/office/drawing/2014/main" id="{3F6D81C7-B083-478E-82FE-089A8CB72EB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15" name="Picture 14">
              <a:extLst>
                <a:ext uri="{FF2B5EF4-FFF2-40B4-BE49-F238E27FC236}">
                  <a16:creationId xmlns="" xmlns:a16="http://schemas.microsoft.com/office/drawing/2014/main" id="{8398EDA2-4889-433D-AC01-5214D79764E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16" name="Rectangle 15">
              <a:extLst>
                <a:ext uri="{FF2B5EF4-FFF2-40B4-BE49-F238E27FC236}">
                  <a16:creationId xmlns="" xmlns:a16="http://schemas.microsoft.com/office/drawing/2014/main" id="{0099D46A-AF52-46FD-938B-D31189460A2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>
              <a:extLst>
                <a:ext uri="{FF2B5EF4-FFF2-40B4-BE49-F238E27FC236}">
                  <a16:creationId xmlns="" xmlns:a16="http://schemas.microsoft.com/office/drawing/2014/main" id="{C933E919-C473-4F0E-9DBC-CC65FC9E926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="" xmlns:a16="http://schemas.microsoft.com/office/drawing/2014/main" id="{FBBF3BDD-5C99-4FDC-BBCB-E711359D93F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cxnSp>
        <p:nvCxnSpPr>
          <p:cNvPr id="20" name="Straight Connector 19">
            <a:extLst>
              <a:ext uri="{FF2B5EF4-FFF2-40B4-BE49-F238E27FC236}">
                <a16:creationId xmlns="" xmlns:a16="http://schemas.microsoft.com/office/drawing/2014/main" id="{F06B54F2-CD11-4359-A7D6-DA7C76C091A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 useBgFill="1">
        <p:nvSpPr>
          <p:cNvPr id="22" name="Rectangle 21">
            <a:extLst>
              <a:ext uri="{FF2B5EF4-FFF2-40B4-BE49-F238E27FC236}">
                <a16:creationId xmlns="" xmlns:a16="http://schemas.microsoft.com/office/drawing/2014/main" id="{75E66D3F-14EA-4BCD-819B-EEF581746B8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="" xmlns:a16="http://schemas.microsoft.com/office/drawing/2014/main" id="{D49D3EDE-CC3B-4573-A04B-26F32F1B2E7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25" name="Picture 24">
              <a:extLst>
                <a:ext uri="{FF2B5EF4-FFF2-40B4-BE49-F238E27FC236}">
                  <a16:creationId xmlns="" xmlns:a16="http://schemas.microsoft.com/office/drawing/2014/main" id="{700D0D4B-CC81-434D-B595-71AA691923B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>
              <a:extLst>
                <a:ext uri="{FF2B5EF4-FFF2-40B4-BE49-F238E27FC236}">
                  <a16:creationId xmlns="" xmlns:a16="http://schemas.microsoft.com/office/drawing/2014/main" id="{B8047919-8C66-4EF3-9979-FB7112EB66A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27" name="Picture 26">
              <a:extLst>
                <a:ext uri="{FF2B5EF4-FFF2-40B4-BE49-F238E27FC236}">
                  <a16:creationId xmlns="" xmlns:a16="http://schemas.microsoft.com/office/drawing/2014/main" id="{C00195C4-7BCF-469C-A003-AC2F0D2F910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="" xmlns:a16="http://schemas.microsoft.com/office/drawing/2014/main" id="{CEE82425-33CD-4CF1-9623-91BECE687F6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olo 1">
            <a:extLst>
              <a:ext uri="{FF2B5EF4-FFF2-40B4-BE49-F238E27FC236}">
                <a16:creationId xmlns="" xmlns:a16="http://schemas.microsoft.com/office/drawing/2014/main" id="{130986D5-109C-4733-B49B-E8DFE195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412" y="982132"/>
            <a:ext cx="5004945" cy="130386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it-IT" sz="3700" dirty="0">
                <a:solidFill>
                  <a:srgbClr val="262626"/>
                </a:solidFill>
              </a:rPr>
              <a:t>Video: </a:t>
            </a:r>
            <a:r>
              <a:rPr lang="it-IT" sz="3700" b="1" dirty="0">
                <a:solidFill>
                  <a:srgbClr val="262626"/>
                </a:solidFill>
              </a:rPr>
              <a:t>Cosa prevede l’accoglienza?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DD5289D1-D3B7-4C53-823E-280A79C02EB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092643" y="1092200"/>
            <a:ext cx="4517009" cy="4515104"/>
          </a:xfrm>
          <a:prstGeom prst="rect">
            <a:avLst/>
          </a:prstGeom>
          <a:solidFill>
            <a:schemeClr val="bg1"/>
          </a:solidFill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  <p:pic>
        <p:nvPicPr>
          <p:cNvPr id="11" name="Graphic 10" descr="Video camera">
            <a:extLst>
              <a:ext uri="{FF2B5EF4-FFF2-40B4-BE49-F238E27FC236}">
                <a16:creationId xmlns="" xmlns:a16="http://schemas.microsoft.com/office/drawing/2014/main" id="{D912B9D1-0641-4788-8B51-5830670CDF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21693" y="1410208"/>
            <a:ext cx="3858780" cy="3858780"/>
          </a:xfrm>
          <a:prstGeom prst="rect">
            <a:avLst/>
          </a:prstGeom>
        </p:spPr>
      </p:pic>
      <p:cxnSp>
        <p:nvCxnSpPr>
          <p:cNvPr id="32" name="Straight Connector 31">
            <a:extLst>
              <a:ext uri="{FF2B5EF4-FFF2-40B4-BE49-F238E27FC236}">
                <a16:creationId xmlns="" xmlns:a16="http://schemas.microsoft.com/office/drawing/2014/main" id="{A456CE10-0EE3-4503-ACF3-1D53A6FDBBB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6094412" y="2400639"/>
            <a:ext cx="480218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Segnaposto testo 6">
            <a:extLst>
              <a:ext uri="{FF2B5EF4-FFF2-40B4-BE49-F238E27FC236}">
                <a16:creationId xmlns="" xmlns:a16="http://schemas.microsoft.com/office/drawing/2014/main" id="{04131A73-D7E1-4C74-8A91-288CAADAD5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4412" y="2556932"/>
            <a:ext cx="4802184" cy="3318936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Font typeface="Arial"/>
              <a:buChar char="•"/>
            </a:pPr>
            <a:endParaRPr lang="it-IT" sz="2800" dirty="0">
              <a:solidFill>
                <a:srgbClr val="262626"/>
              </a:solidFill>
            </a:endParaRPr>
          </a:p>
          <a:p>
            <a:pPr>
              <a:buFont typeface="Arial"/>
              <a:buChar char="•"/>
            </a:pPr>
            <a:endParaRPr lang="it-IT" sz="2800" dirty="0">
              <a:solidFill>
                <a:srgbClr val="262626"/>
              </a:solidFill>
            </a:endParaRPr>
          </a:p>
          <a:p>
            <a:pPr>
              <a:buFont typeface="Arial"/>
              <a:buChar char="•"/>
            </a:pPr>
            <a:r>
              <a:rPr lang="it-IT" sz="2800" dirty="0">
                <a:solidFill>
                  <a:srgbClr val="262626"/>
                </a:solidFill>
              </a:rPr>
              <a:t>Guarda il video due volte, poi rispondi alle domande</a:t>
            </a:r>
          </a:p>
        </p:txBody>
      </p:sp>
    </p:spTree>
    <p:extLst>
      <p:ext uri="{BB962C8B-B14F-4D97-AF65-F5344CB8AC3E}">
        <p14:creationId xmlns:p14="http://schemas.microsoft.com/office/powerpoint/2010/main" val="14224368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Video da 04.39 a 05.37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video_3">
            <a:hlinkClick r:id="" action="ppaction://media"/>
            <a:extLst>
              <a:ext uri="{FF2B5EF4-FFF2-40B4-BE49-F238E27FC236}">
                <a16:creationId xmlns="" xmlns:a16="http://schemas.microsoft.com/office/drawing/2014/main" id="{1CF297E2-BC37-4B84-B72B-39A9866A3C4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081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59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052E7B3D-8C12-4AA6-B517-C70990242C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/>
              <a:t>In generale, di cosa parla questo video?</a:t>
            </a:r>
            <a:br>
              <a:rPr lang="it-IT" dirty="0"/>
            </a:b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1D234FA3-2C73-4A1B-9016-B4A023CF45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it-IT" sz="3600" dirty="0"/>
              <a:t>Questo video parla...</a:t>
            </a:r>
          </a:p>
          <a:p>
            <a:endParaRPr lang="it-IT" dirty="0"/>
          </a:p>
          <a:p>
            <a:r>
              <a:rPr lang="it-IT" dirty="0"/>
              <a:t>Dei servizi che offrono le strutture di accoglienza.</a:t>
            </a:r>
          </a:p>
          <a:p>
            <a:endParaRPr lang="it-IT" dirty="0"/>
          </a:p>
          <a:p>
            <a:pPr marL="0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39087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Ecco cosa dice la nostra esperta nel video: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it-IT" b="1" dirty="0"/>
              <a:t>Cosa prevede l’accoglienza? Prevede l’offerta di alcuni servizi, tra questi: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it-IT" dirty="0"/>
              <a:t>L’accoglienza materiale, quindi offrire agli ospiti vitto e alloggio;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it-IT" dirty="0"/>
              <a:t>La mediazione linguistico-culturale;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it-IT" dirty="0"/>
              <a:t>Accompagnamento e orientamento ai servizi del territorio;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it-IT" dirty="0"/>
              <a:t>Accompagnamento e orientamento all’inserimento sociale e lavorativo e all’inserimento abitativo, quindi un supporto nella ricerca casa;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it-IT" dirty="0"/>
              <a:t>Il supporto legale e il supporto per il disbrigo delle pratiche burocratiche;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it-IT" dirty="0"/>
              <a:t>La tutela </a:t>
            </a:r>
            <a:r>
              <a:rPr lang="it-IT" dirty="0" err="1"/>
              <a:t>psico</a:t>
            </a:r>
            <a:r>
              <a:rPr lang="it-IT" dirty="0"/>
              <a:t> socio sanitaria, quindi un accompagnamento ai servizi sanitari del territorio;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it-IT" dirty="0"/>
              <a:t>Infine, accompagnamento alla formazione scolastica e professionale. 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7968168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="" xmlns:a16="http://schemas.microsoft.com/office/drawing/2014/main" id="{2E11E7AA-0B25-4B70-AD2D-2512507A0DE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5" name="Sottotitolo 4">
            <a:extLst>
              <a:ext uri="{FF2B5EF4-FFF2-40B4-BE49-F238E27FC236}">
                <a16:creationId xmlns="" xmlns:a16="http://schemas.microsoft.com/office/drawing/2014/main" id="{B15E2B77-009C-416F-BA13-2058524B45B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3600" b="1" dirty="0"/>
              <a:t>Lezione </a:t>
            </a:r>
            <a:r>
              <a:rPr lang="it-IT" sz="3600" b="1" dirty="0" smtClean="0"/>
              <a:t>3</a:t>
            </a:r>
            <a:endParaRPr lang="it-IT" sz="3600" b="1" dirty="0"/>
          </a:p>
        </p:txBody>
      </p:sp>
    </p:spTree>
    <p:extLst>
      <p:ext uri="{BB962C8B-B14F-4D97-AF65-F5344CB8AC3E}">
        <p14:creationId xmlns:p14="http://schemas.microsoft.com/office/powerpoint/2010/main" val="13763928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/>
              <a:t>Esercizio a coppie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Leggi nuovamente con il compagno o la compagna i servizi che offrono le strutture di accoglienza.  </a:t>
            </a:r>
          </a:p>
          <a:p>
            <a:endParaRPr lang="it-IT" dirty="0"/>
          </a:p>
          <a:p>
            <a:pPr marL="0" indent="0">
              <a:buNone/>
            </a:pPr>
            <a:r>
              <a:rPr lang="it-IT" dirty="0"/>
              <a:t>    Vi sembrano servizi importanti e utili? Perché?   </a:t>
            </a:r>
          </a:p>
          <a:p>
            <a:pPr marL="0" indent="0">
              <a:buNone/>
            </a:pPr>
            <a:r>
              <a:rPr lang="it-IT" dirty="0"/>
              <a:t>    Parlatene insieme e, dopo, con l’insegnante.</a:t>
            </a:r>
          </a:p>
        </p:txBody>
      </p:sp>
    </p:spTree>
    <p:extLst>
      <p:ext uri="{BB962C8B-B14F-4D97-AF65-F5344CB8AC3E}">
        <p14:creationId xmlns:p14="http://schemas.microsoft.com/office/powerpoint/2010/main" val="32829499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Cambia coppia e rispondi alle domande: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it-IT" dirty="0"/>
              <a:t>Che significa offrire «accoglienza materiale» agli ospiti?</a:t>
            </a:r>
          </a:p>
          <a:p>
            <a:pPr marL="457200" indent="-457200">
              <a:buFont typeface="+mj-lt"/>
              <a:buAutoNum type="arabicPeriod"/>
            </a:pPr>
            <a:r>
              <a:rPr lang="it-IT" dirty="0"/>
              <a:t>In cosa consiste secondo voi la mediazione linguistica?</a:t>
            </a:r>
          </a:p>
          <a:p>
            <a:pPr marL="457200" indent="-457200">
              <a:buFont typeface="+mj-lt"/>
              <a:buAutoNum type="arabicPeriod"/>
            </a:pPr>
            <a:r>
              <a:rPr lang="it-IT" dirty="0"/>
              <a:t>Se gli ospiti devono cercare lavoro, possono chiedere aiuto all’interno delle strutture di accoglienza?</a:t>
            </a:r>
          </a:p>
          <a:p>
            <a:pPr marL="457200" indent="-457200">
              <a:buFont typeface="+mj-lt"/>
              <a:buAutoNum type="arabicPeriod"/>
            </a:pPr>
            <a:r>
              <a:rPr lang="it-IT" dirty="0"/>
              <a:t>Secondo voi, che significa «accompagnamento alla formazione scolastica e professionale»?</a:t>
            </a:r>
          </a:p>
          <a:p>
            <a:pPr marL="457200" indent="-457200">
              <a:buFont typeface="+mj-lt"/>
              <a:buAutoNum type="arabicPeriod"/>
            </a:pPr>
            <a:endParaRPr lang="it-IT" dirty="0"/>
          </a:p>
          <a:p>
            <a:pPr marL="457200" indent="-457200">
              <a:buFont typeface="+mj-lt"/>
              <a:buAutoNum type="arabicPeriod"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5510098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="" xmlns:a16="http://schemas.microsoft.com/office/drawing/2014/main" id="{3F6D81C7-B083-478E-82FE-089A8CB72EB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15" name="Picture 14">
              <a:extLst>
                <a:ext uri="{FF2B5EF4-FFF2-40B4-BE49-F238E27FC236}">
                  <a16:creationId xmlns="" xmlns:a16="http://schemas.microsoft.com/office/drawing/2014/main" id="{8398EDA2-4889-433D-AC01-5214D79764E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16" name="Rectangle 15">
              <a:extLst>
                <a:ext uri="{FF2B5EF4-FFF2-40B4-BE49-F238E27FC236}">
                  <a16:creationId xmlns="" xmlns:a16="http://schemas.microsoft.com/office/drawing/2014/main" id="{0099D46A-AF52-46FD-938B-D31189460A2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>
              <a:extLst>
                <a:ext uri="{FF2B5EF4-FFF2-40B4-BE49-F238E27FC236}">
                  <a16:creationId xmlns="" xmlns:a16="http://schemas.microsoft.com/office/drawing/2014/main" id="{C933E919-C473-4F0E-9DBC-CC65FC9E926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="" xmlns:a16="http://schemas.microsoft.com/office/drawing/2014/main" id="{FBBF3BDD-5C99-4FDC-BBCB-E711359D93F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cxnSp>
        <p:nvCxnSpPr>
          <p:cNvPr id="20" name="Straight Connector 19">
            <a:extLst>
              <a:ext uri="{FF2B5EF4-FFF2-40B4-BE49-F238E27FC236}">
                <a16:creationId xmlns="" xmlns:a16="http://schemas.microsoft.com/office/drawing/2014/main" id="{F06B54F2-CD11-4359-A7D6-DA7C76C091A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 useBgFill="1">
        <p:nvSpPr>
          <p:cNvPr id="22" name="Rectangle 21">
            <a:extLst>
              <a:ext uri="{FF2B5EF4-FFF2-40B4-BE49-F238E27FC236}">
                <a16:creationId xmlns="" xmlns:a16="http://schemas.microsoft.com/office/drawing/2014/main" id="{75E66D3F-14EA-4BCD-819B-EEF581746B8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="" xmlns:a16="http://schemas.microsoft.com/office/drawing/2014/main" id="{D49D3EDE-CC3B-4573-A04B-26F32F1B2E7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25" name="Picture 24">
              <a:extLst>
                <a:ext uri="{FF2B5EF4-FFF2-40B4-BE49-F238E27FC236}">
                  <a16:creationId xmlns="" xmlns:a16="http://schemas.microsoft.com/office/drawing/2014/main" id="{700D0D4B-CC81-434D-B595-71AA691923B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>
              <a:extLst>
                <a:ext uri="{FF2B5EF4-FFF2-40B4-BE49-F238E27FC236}">
                  <a16:creationId xmlns="" xmlns:a16="http://schemas.microsoft.com/office/drawing/2014/main" id="{B8047919-8C66-4EF3-9979-FB7112EB66A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27" name="Picture 26">
              <a:extLst>
                <a:ext uri="{FF2B5EF4-FFF2-40B4-BE49-F238E27FC236}">
                  <a16:creationId xmlns="" xmlns:a16="http://schemas.microsoft.com/office/drawing/2014/main" id="{C00195C4-7BCF-469C-A003-AC2F0D2F910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="" xmlns:a16="http://schemas.microsoft.com/office/drawing/2014/main" id="{CEE82425-33CD-4CF1-9623-91BECE687F6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olo 1">
            <a:extLst>
              <a:ext uri="{FF2B5EF4-FFF2-40B4-BE49-F238E27FC236}">
                <a16:creationId xmlns="" xmlns:a16="http://schemas.microsoft.com/office/drawing/2014/main" id="{130986D5-109C-4733-B49B-E8DFE195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412" y="982132"/>
            <a:ext cx="5004945" cy="130386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it-IT" sz="3700" dirty="0">
                <a:solidFill>
                  <a:srgbClr val="262626"/>
                </a:solidFill>
              </a:rPr>
              <a:t>Video: </a:t>
            </a:r>
            <a:r>
              <a:rPr lang="it-IT" sz="3700" b="1" dirty="0">
                <a:solidFill>
                  <a:srgbClr val="262626"/>
                </a:solidFill>
              </a:rPr>
              <a:t>Cosa prevede l’accoglienza?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DD5289D1-D3B7-4C53-823E-280A79C02EB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092643" y="1092200"/>
            <a:ext cx="4517009" cy="4515104"/>
          </a:xfrm>
          <a:prstGeom prst="rect">
            <a:avLst/>
          </a:prstGeom>
          <a:solidFill>
            <a:schemeClr val="bg1"/>
          </a:solidFill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  <p:pic>
        <p:nvPicPr>
          <p:cNvPr id="11" name="Graphic 10" descr="Video camera">
            <a:extLst>
              <a:ext uri="{FF2B5EF4-FFF2-40B4-BE49-F238E27FC236}">
                <a16:creationId xmlns="" xmlns:a16="http://schemas.microsoft.com/office/drawing/2014/main" id="{D912B9D1-0641-4788-8B51-5830670CDF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21693" y="1410208"/>
            <a:ext cx="3858780" cy="3858780"/>
          </a:xfrm>
          <a:prstGeom prst="rect">
            <a:avLst/>
          </a:prstGeom>
        </p:spPr>
      </p:pic>
      <p:cxnSp>
        <p:nvCxnSpPr>
          <p:cNvPr id="32" name="Straight Connector 31">
            <a:extLst>
              <a:ext uri="{FF2B5EF4-FFF2-40B4-BE49-F238E27FC236}">
                <a16:creationId xmlns="" xmlns:a16="http://schemas.microsoft.com/office/drawing/2014/main" id="{A456CE10-0EE3-4503-ACF3-1D53A6FDBBB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6094412" y="2400639"/>
            <a:ext cx="480218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Segnaposto testo 6">
            <a:extLst>
              <a:ext uri="{FF2B5EF4-FFF2-40B4-BE49-F238E27FC236}">
                <a16:creationId xmlns="" xmlns:a16="http://schemas.microsoft.com/office/drawing/2014/main" id="{04131A73-D7E1-4C74-8A91-288CAADAD5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4412" y="2556932"/>
            <a:ext cx="4802184" cy="3318936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Font typeface="Arial"/>
              <a:buChar char="•"/>
            </a:pPr>
            <a:endParaRPr lang="it-IT" sz="2800" dirty="0">
              <a:solidFill>
                <a:srgbClr val="262626"/>
              </a:solidFill>
            </a:endParaRPr>
          </a:p>
          <a:p>
            <a:pPr>
              <a:buFont typeface="Arial"/>
              <a:buChar char="•"/>
            </a:pPr>
            <a:endParaRPr lang="it-IT" sz="2800" dirty="0">
              <a:solidFill>
                <a:srgbClr val="262626"/>
              </a:solidFill>
            </a:endParaRPr>
          </a:p>
          <a:p>
            <a:pPr>
              <a:buFont typeface="Arial"/>
              <a:buChar char="•"/>
            </a:pPr>
            <a:r>
              <a:rPr lang="it-IT" sz="2800" dirty="0">
                <a:solidFill>
                  <a:srgbClr val="262626"/>
                </a:solidFill>
              </a:rPr>
              <a:t>Guarda il video altre due volte, poi rispondiamo insieme alle domande</a:t>
            </a:r>
          </a:p>
        </p:txBody>
      </p:sp>
    </p:spTree>
    <p:extLst>
      <p:ext uri="{BB962C8B-B14F-4D97-AF65-F5344CB8AC3E}">
        <p14:creationId xmlns:p14="http://schemas.microsoft.com/office/powerpoint/2010/main" val="14036912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Video da 04.39 a 05.37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video_3">
            <a:hlinkClick r:id="" action="ppaction://media"/>
            <a:extLst>
              <a:ext uri="{FF2B5EF4-FFF2-40B4-BE49-F238E27FC236}">
                <a16:creationId xmlns="" xmlns:a16="http://schemas.microsoft.com/office/drawing/2014/main" id="{1CF297E2-BC37-4B84-B72B-39A9866A3C4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203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59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/>
              <a:t>Rispondiamo insieme alle domande: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it-IT" b="1" dirty="0"/>
              <a:t>Che significa offrire «accoglienza materiale» agli ospiti?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it-IT" dirty="0"/>
              <a:t>Offrire vitto e alloggio.</a:t>
            </a:r>
            <a:endParaRPr lang="it-IT" b="1" dirty="0"/>
          </a:p>
          <a:p>
            <a:pPr>
              <a:buFont typeface="Wingdings" panose="05000000000000000000" pitchFamily="2" charset="2"/>
              <a:buChar char="§"/>
            </a:pPr>
            <a:r>
              <a:rPr lang="it-IT" b="1" dirty="0"/>
              <a:t>In cosa consiste secondo voi la mediazione linguistica?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it-IT" dirty="0"/>
              <a:t>In una mediazione tra persone che appartengono a culture diverse.</a:t>
            </a:r>
            <a:endParaRPr lang="it-IT" b="1" dirty="0"/>
          </a:p>
          <a:p>
            <a:pPr>
              <a:buFont typeface="Wingdings" panose="05000000000000000000" pitchFamily="2" charset="2"/>
              <a:buChar char="§"/>
            </a:pPr>
            <a:r>
              <a:rPr lang="it-IT" b="1" dirty="0"/>
              <a:t>Se gli ospiti devono cercare lavoro, possono chiedere aiuto all’interno delle strutture di accoglienza?</a:t>
            </a:r>
          </a:p>
          <a:p>
            <a:pPr marL="0" indent="0">
              <a:buNone/>
            </a:pPr>
            <a:r>
              <a:rPr lang="it-IT" b="1" dirty="0"/>
              <a:t>     </a:t>
            </a:r>
            <a:r>
              <a:rPr lang="it-IT" dirty="0"/>
              <a:t>Sì.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it-IT" b="1" dirty="0"/>
              <a:t>Secondo voi, che significa «accompagnamento alla formazione scolastica e professionale»?</a:t>
            </a:r>
          </a:p>
          <a:p>
            <a:pPr marL="0" indent="0">
              <a:buNone/>
            </a:pPr>
            <a:r>
              <a:rPr lang="it-IT" dirty="0"/>
              <a:t>     Significa ricevere un aiuto nel seguire percorsi scolastici o professionali (ad esempio, l’iscrizione a scuola o a    	corsi di formazione) </a:t>
            </a:r>
          </a:p>
          <a:p>
            <a:pPr marL="457200" indent="-457200">
              <a:buFont typeface="+mj-lt"/>
              <a:buAutoNum type="arabicPeriod"/>
            </a:pPr>
            <a:endParaRPr lang="it-IT" dirty="0"/>
          </a:p>
          <a:p>
            <a:pPr marL="457200" indent="-457200">
              <a:buFont typeface="+mj-lt"/>
              <a:buAutoNum type="arabicPeriod"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1995915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/>
              <a:t/>
            </a:r>
            <a:br>
              <a:rPr lang="it-IT" dirty="0"/>
            </a:br>
            <a:r>
              <a:rPr lang="it-IT" dirty="0"/>
              <a:t/>
            </a:r>
            <a:br>
              <a:rPr lang="it-IT" dirty="0"/>
            </a:br>
            <a:r>
              <a:rPr lang="it-IT" b="1" dirty="0"/>
              <a:t>Esercizio a coppie</a:t>
            </a:r>
            <a:r>
              <a:rPr lang="it-IT" dirty="0"/>
              <a:t/>
            </a:r>
            <a:br>
              <a:rPr lang="it-IT" dirty="0"/>
            </a:br>
            <a:r>
              <a:rPr lang="it-IT" dirty="0"/>
              <a:t>Leggete i bisogni degli ospiti e immaginate il tipo di servizio che può offrire la struttura di accoglienza</a:t>
            </a:r>
            <a:br>
              <a:rPr lang="it-IT" dirty="0"/>
            </a:b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it-IT" dirty="0"/>
          </a:p>
          <a:p>
            <a:endParaRPr lang="it-IT" dirty="0"/>
          </a:p>
          <a:p>
            <a:r>
              <a:rPr lang="it-IT" dirty="0"/>
              <a:t>L’ospite deve richiedere la tessera sanitaria. </a:t>
            </a:r>
          </a:p>
          <a:p>
            <a:r>
              <a:rPr lang="it-IT" dirty="0"/>
              <a:t>L’ospite deve imparare la lingua italiana. </a:t>
            </a:r>
          </a:p>
          <a:p>
            <a:r>
              <a:rPr lang="it-IT" dirty="0"/>
              <a:t>L’ospite ha problemi di salute.</a:t>
            </a:r>
          </a:p>
          <a:p>
            <a:r>
              <a:rPr lang="it-IT" dirty="0"/>
              <a:t>L’ospite deve trovare casa. </a:t>
            </a:r>
          </a:p>
          <a:p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413250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Guardiamo insieme i servizi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it-IT" dirty="0"/>
              <a:t>L’ospite deve richiedere la tessera sanitaria</a:t>
            </a:r>
            <a:r>
              <a:rPr lang="it-IT" dirty="0">
                <a:sym typeface="Wingdings" panose="05000000000000000000" pitchFamily="2" charset="2"/>
              </a:rPr>
              <a:t> </a:t>
            </a:r>
            <a:r>
              <a:rPr lang="it-IT" b="1" dirty="0">
                <a:sym typeface="Wingdings" panose="05000000000000000000" pitchFamily="2" charset="2"/>
              </a:rPr>
              <a:t>SUPPORTO PER IL DISBRIGO DI PRATICHE BUROCRATICHE</a:t>
            </a:r>
            <a:endParaRPr lang="it-IT" b="1" dirty="0"/>
          </a:p>
          <a:p>
            <a:r>
              <a:rPr lang="it-IT" dirty="0"/>
              <a:t>L’ospite deve imparare la lingua italiana</a:t>
            </a:r>
            <a:r>
              <a:rPr lang="it-IT" dirty="0">
                <a:sym typeface="Wingdings" panose="05000000000000000000" pitchFamily="2" charset="2"/>
              </a:rPr>
              <a:t> </a:t>
            </a:r>
            <a:r>
              <a:rPr lang="it-IT" b="1" dirty="0">
                <a:sym typeface="Wingdings" panose="05000000000000000000" pitchFamily="2" charset="2"/>
              </a:rPr>
              <a:t>ACCOMPAGNAMENTO ALLA FORMAZIONE SCOLASTICA</a:t>
            </a:r>
            <a:endParaRPr lang="it-IT" b="1" dirty="0"/>
          </a:p>
          <a:p>
            <a:r>
              <a:rPr lang="it-IT" dirty="0"/>
              <a:t>L’ospite ha problemi di salute</a:t>
            </a:r>
            <a:r>
              <a:rPr lang="it-IT" dirty="0">
                <a:sym typeface="Wingdings" panose="05000000000000000000" pitchFamily="2" charset="2"/>
              </a:rPr>
              <a:t> </a:t>
            </a:r>
            <a:r>
              <a:rPr lang="it-IT" b="1" dirty="0">
                <a:sym typeface="Wingdings" panose="05000000000000000000" pitchFamily="2" charset="2"/>
              </a:rPr>
              <a:t>TUTELA PSICO SOCIO SANITARIA/ACCOMPAGNAMENTO AI SERVIZI SANITARI DEL TERRITORIO</a:t>
            </a:r>
            <a:endParaRPr lang="it-IT" b="1" dirty="0"/>
          </a:p>
          <a:p>
            <a:r>
              <a:rPr lang="it-IT" dirty="0"/>
              <a:t>L’ospite deve trovare casa</a:t>
            </a:r>
            <a:r>
              <a:rPr lang="it-IT" dirty="0">
                <a:sym typeface="Wingdings" panose="05000000000000000000" pitchFamily="2" charset="2"/>
              </a:rPr>
              <a:t> </a:t>
            </a:r>
            <a:r>
              <a:rPr lang="it-IT" b="1" dirty="0">
                <a:sym typeface="Wingdings" panose="05000000000000000000" pitchFamily="2" charset="2"/>
              </a:rPr>
              <a:t>ACCOGLIENZA MATERIALE/ACCOMPAGNAMENTO ALL’INSERIMENTO ABITATIVO</a:t>
            </a:r>
            <a:endParaRPr lang="it-IT" b="1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993950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07E54EF5-4075-4359-B07A-60A88027EE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268699"/>
          </a:xfrm>
        </p:spPr>
        <p:txBody>
          <a:bodyPr>
            <a:noAutofit/>
          </a:bodyPr>
          <a:lstStyle/>
          <a:p>
            <a:pPr algn="just"/>
            <a:r>
              <a:rPr lang="it-IT" sz="2800" b="1" i="1" dirty="0">
                <a:solidFill>
                  <a:srgbClr val="FF0000"/>
                </a:solidFill>
              </a:rPr>
              <a:t>Accoglienza, mediazione, vitto, alloggio, territorio, ricerca, supporto, pratiche burocratiche, tutela, accompagnamento, servizi, formazione.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54A74C1E-759A-4CE1-A51A-9F2E9D43D6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Organizziamo questi nomi nella tabella.</a:t>
            </a:r>
          </a:p>
          <a:p>
            <a:r>
              <a:rPr lang="it-IT" dirty="0"/>
              <a:t>Attenzione alla differenza fra </a:t>
            </a:r>
            <a:r>
              <a:rPr lang="it-IT" b="1" i="1" dirty="0"/>
              <a:t>maschile e femminile</a:t>
            </a:r>
            <a:r>
              <a:rPr lang="it-IT" dirty="0"/>
              <a:t>, </a:t>
            </a:r>
            <a:r>
              <a:rPr lang="it-IT" b="1" i="1" dirty="0"/>
              <a:t>singolare e plurale</a:t>
            </a:r>
          </a:p>
          <a:p>
            <a:endParaRPr lang="it-IT" b="1" i="1" dirty="0"/>
          </a:p>
        </p:txBody>
      </p:sp>
      <p:graphicFrame>
        <p:nvGraphicFramePr>
          <p:cNvPr id="6" name="Tabella 6">
            <a:extLst>
              <a:ext uri="{FF2B5EF4-FFF2-40B4-BE49-F238E27FC236}">
                <a16:creationId xmlns="" xmlns:a16="http://schemas.microsoft.com/office/drawing/2014/main" id="{5A7E2CB7-B6C9-4B40-85CD-9219C486BC83}"/>
              </a:ext>
            </a:extLst>
          </p:cNvPr>
          <p:cNvGraphicFramePr>
            <a:graphicFrameLocks noGrp="1"/>
          </p:cNvGraphicFramePr>
          <p:nvPr/>
        </p:nvGraphicFramePr>
        <p:xfrm>
          <a:off x="731520" y="3660139"/>
          <a:ext cx="10747718" cy="252183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303750">
                  <a:extLst>
                    <a:ext uri="{9D8B030D-6E8A-4147-A177-3AD203B41FA5}">
                      <a16:colId xmlns="" xmlns:a16="http://schemas.microsoft.com/office/drawing/2014/main" val="1521549544"/>
                    </a:ext>
                  </a:extLst>
                </a:gridCol>
                <a:gridCol w="3721984">
                  <a:extLst>
                    <a:ext uri="{9D8B030D-6E8A-4147-A177-3AD203B41FA5}">
                      <a16:colId xmlns="" xmlns:a16="http://schemas.microsoft.com/office/drawing/2014/main" val="1988925967"/>
                    </a:ext>
                  </a:extLst>
                </a:gridCol>
                <a:gridCol w="3721984">
                  <a:extLst>
                    <a:ext uri="{9D8B030D-6E8A-4147-A177-3AD203B41FA5}">
                      <a16:colId xmlns="" xmlns:a16="http://schemas.microsoft.com/office/drawing/2014/main" val="3939072365"/>
                    </a:ext>
                  </a:extLst>
                </a:gridCol>
              </a:tblGrid>
              <a:tr h="489978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SINGOLARE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PLURALE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347912494"/>
                  </a:ext>
                </a:extLst>
              </a:tr>
              <a:tr h="1015926">
                <a:tc>
                  <a:txBody>
                    <a:bodyPr/>
                    <a:lstStyle/>
                    <a:p>
                      <a:r>
                        <a:rPr lang="it-IT" b="1" dirty="0"/>
                        <a:t>MASCHILE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32928852"/>
                  </a:ext>
                </a:extLst>
              </a:tr>
              <a:tr h="1015926">
                <a:tc>
                  <a:txBody>
                    <a:bodyPr/>
                    <a:lstStyle/>
                    <a:p>
                      <a:r>
                        <a:rPr lang="it-IT" b="1" dirty="0"/>
                        <a:t>FEMMINILE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3680431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9358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0EE7D617-3A8B-4854-80B2-53A6BEB3D4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Vediamo la tabella completa</a:t>
            </a:r>
          </a:p>
        </p:txBody>
      </p:sp>
      <p:graphicFrame>
        <p:nvGraphicFramePr>
          <p:cNvPr id="4" name="Tabella 4">
            <a:extLst>
              <a:ext uri="{FF2B5EF4-FFF2-40B4-BE49-F238E27FC236}">
                <a16:creationId xmlns="" xmlns:a16="http://schemas.microsoft.com/office/drawing/2014/main" id="{A925E9EF-4358-4A73-B99C-EC395E9AB6E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06199287"/>
              </p:ext>
            </p:extLst>
          </p:nvPr>
        </p:nvGraphicFramePr>
        <p:xfrm>
          <a:off x="759656" y="2630658"/>
          <a:ext cx="10747716" cy="367557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631852">
                  <a:extLst>
                    <a:ext uri="{9D8B030D-6E8A-4147-A177-3AD203B41FA5}">
                      <a16:colId xmlns="" xmlns:a16="http://schemas.microsoft.com/office/drawing/2014/main" val="4020358898"/>
                    </a:ext>
                  </a:extLst>
                </a:gridCol>
                <a:gridCol w="4304714">
                  <a:extLst>
                    <a:ext uri="{9D8B030D-6E8A-4147-A177-3AD203B41FA5}">
                      <a16:colId xmlns="" xmlns:a16="http://schemas.microsoft.com/office/drawing/2014/main" val="1496016419"/>
                    </a:ext>
                  </a:extLst>
                </a:gridCol>
                <a:gridCol w="4811150">
                  <a:extLst>
                    <a:ext uri="{9D8B030D-6E8A-4147-A177-3AD203B41FA5}">
                      <a16:colId xmlns="" xmlns:a16="http://schemas.microsoft.com/office/drawing/2014/main" val="2192412923"/>
                    </a:ext>
                  </a:extLst>
                </a:gridCol>
              </a:tblGrid>
              <a:tr h="716276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SINGOLARE</a:t>
                      </a:r>
                    </a:p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it-IT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PLURALE</a:t>
                      </a:r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057159983"/>
                  </a:ext>
                </a:extLst>
              </a:tr>
              <a:tr h="1450149">
                <a:tc>
                  <a:txBody>
                    <a:bodyPr/>
                    <a:lstStyle/>
                    <a:p>
                      <a:pPr algn="l"/>
                      <a:r>
                        <a:rPr kumimoji="0" lang="it-IT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MASCHILE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2400" b="1" dirty="0">
                          <a:solidFill>
                            <a:srgbClr val="FF0000"/>
                          </a:solidFill>
                        </a:rPr>
                        <a:t>Vitto,</a:t>
                      </a:r>
                      <a:r>
                        <a:rPr lang="it-IT" sz="2400" b="1" baseline="0" dirty="0">
                          <a:solidFill>
                            <a:srgbClr val="FF0000"/>
                          </a:solidFill>
                        </a:rPr>
                        <a:t> alloggio, territorio, supporto, accompagnamento.</a:t>
                      </a:r>
                      <a:endParaRPr lang="it-IT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2400" b="1" dirty="0">
                          <a:solidFill>
                            <a:srgbClr val="FF0000"/>
                          </a:solidFill>
                        </a:rPr>
                        <a:t>Servizi.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772829776"/>
                  </a:ext>
                </a:extLst>
              </a:tr>
              <a:tr h="150915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FEMMINILE</a:t>
                      </a:r>
                    </a:p>
                    <a:p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2400" b="1" dirty="0">
                          <a:solidFill>
                            <a:srgbClr val="FF0000"/>
                          </a:solidFill>
                        </a:rPr>
                        <a:t>Accoglienza,</a:t>
                      </a:r>
                      <a:r>
                        <a:rPr lang="it-IT" sz="2400" b="1" baseline="0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it-IT" sz="2400" b="1" dirty="0">
                          <a:solidFill>
                            <a:srgbClr val="FF0000"/>
                          </a:solidFill>
                        </a:rPr>
                        <a:t> mediazione,</a:t>
                      </a:r>
                      <a:r>
                        <a:rPr lang="it-IT" sz="2400" b="1" baseline="0" dirty="0">
                          <a:solidFill>
                            <a:srgbClr val="FF0000"/>
                          </a:solidFill>
                        </a:rPr>
                        <a:t> ricerca, tutela, formazione.</a:t>
                      </a:r>
                      <a:endParaRPr lang="it-IT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2400" b="1" dirty="0">
                          <a:solidFill>
                            <a:srgbClr val="FF0000"/>
                          </a:solidFill>
                        </a:rPr>
                        <a:t>Pratiche</a:t>
                      </a:r>
                      <a:r>
                        <a:rPr lang="it-IT" sz="2400" b="1" baseline="0" dirty="0">
                          <a:solidFill>
                            <a:srgbClr val="FF0000"/>
                          </a:solidFill>
                        </a:rPr>
                        <a:t> burocratiche.</a:t>
                      </a:r>
                      <a:endParaRPr lang="it-IT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5494553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3679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" y="1"/>
            <a:ext cx="12191909" cy="6856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79489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C855BFC1-F472-4AC9-8C88-994C3795D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978" y="668216"/>
            <a:ext cx="10986868" cy="1385667"/>
          </a:xfrm>
        </p:spPr>
        <p:txBody>
          <a:bodyPr>
            <a:normAutofit/>
          </a:bodyPr>
          <a:lstStyle/>
          <a:p>
            <a:r>
              <a:rPr lang="it-IT" sz="3200" dirty="0"/>
              <a:t>Ripassiamo il </a:t>
            </a:r>
            <a:r>
              <a:rPr lang="it-IT" sz="3200" b="1" dirty="0"/>
              <a:t>presente indicativo </a:t>
            </a:r>
            <a:r>
              <a:rPr lang="it-IT" sz="3200" dirty="0"/>
              <a:t>e facciamo insieme </a:t>
            </a:r>
            <a:r>
              <a:rPr lang="it-IT" sz="3200"/>
              <a:t>gli esercizi</a:t>
            </a:r>
            <a:endParaRPr lang="it-IT" sz="3200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0AFDFA4B-8FA2-41A3-9112-358D303F3E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9994" y="2556931"/>
            <a:ext cx="10508566" cy="3632853"/>
          </a:xfrm>
        </p:spPr>
        <p:txBody>
          <a:bodyPr>
            <a:normAutofit/>
          </a:bodyPr>
          <a:lstStyle/>
          <a:p>
            <a:pPr marL="0" lvl="0" indent="0" algn="ctr">
              <a:buClr>
                <a:srgbClr val="83992A"/>
              </a:buClr>
              <a:buNone/>
            </a:pPr>
            <a:r>
              <a:rPr lang="it-IT" dirty="0">
                <a:solidFill>
                  <a:prstClr val="black">
                    <a:lumMod val="85000"/>
                    <a:lumOff val="15000"/>
                  </a:prstClr>
                </a:solidFill>
              </a:rPr>
              <a:t>Completa con il </a:t>
            </a:r>
            <a:r>
              <a:rPr lang="it-IT" b="1" dirty="0">
                <a:solidFill>
                  <a:prstClr val="black">
                    <a:lumMod val="85000"/>
                    <a:lumOff val="15000"/>
                  </a:prstClr>
                </a:solidFill>
              </a:rPr>
              <a:t>presente indicativo </a:t>
            </a:r>
            <a:r>
              <a:rPr lang="it-IT" dirty="0">
                <a:solidFill>
                  <a:prstClr val="black">
                    <a:lumMod val="85000"/>
                    <a:lumOff val="15000"/>
                  </a:prstClr>
                </a:solidFill>
              </a:rPr>
              <a:t>dei verbi tra parentesi</a:t>
            </a:r>
          </a:p>
          <a:p>
            <a:pPr lvl="0">
              <a:buClr>
                <a:srgbClr val="83992A"/>
              </a:buClr>
            </a:pPr>
            <a:r>
              <a:rPr lang="it-IT" dirty="0">
                <a:solidFill>
                  <a:schemeClr val="accent4">
                    <a:lumMod val="75000"/>
                  </a:schemeClr>
                </a:solidFill>
              </a:rPr>
              <a:t>Francesco (abitare) _________ a Roma</a:t>
            </a:r>
          </a:p>
          <a:p>
            <a:pPr lvl="0">
              <a:buClr>
                <a:srgbClr val="83992A"/>
              </a:buClr>
            </a:pPr>
            <a:r>
              <a:rPr lang="it-IT" dirty="0">
                <a:solidFill>
                  <a:schemeClr val="accent3">
                    <a:lumMod val="75000"/>
                  </a:schemeClr>
                </a:solidFill>
              </a:rPr>
              <a:t>Francesco abita a Roma</a:t>
            </a:r>
          </a:p>
          <a:p>
            <a:pPr lvl="0">
              <a:buClr>
                <a:srgbClr val="83992A"/>
              </a:buClr>
            </a:pPr>
            <a:r>
              <a:rPr lang="it-IT" dirty="0">
                <a:solidFill>
                  <a:schemeClr val="accent4">
                    <a:lumMod val="75000"/>
                  </a:schemeClr>
                </a:solidFill>
              </a:rPr>
              <a:t>Noi (prendere) ____________ l’autobus per andare a lavorare</a:t>
            </a:r>
          </a:p>
          <a:p>
            <a:pPr lvl="0">
              <a:buClr>
                <a:srgbClr val="83992A"/>
              </a:buClr>
            </a:pPr>
            <a:r>
              <a:rPr lang="it-IT" dirty="0">
                <a:solidFill>
                  <a:schemeClr val="accent3">
                    <a:lumMod val="75000"/>
                  </a:schemeClr>
                </a:solidFill>
              </a:rPr>
              <a:t>Noi prendiamo l’autobus per andare a lavorare</a:t>
            </a:r>
          </a:p>
          <a:p>
            <a:pPr lvl="0">
              <a:buClr>
                <a:srgbClr val="83992A"/>
              </a:buClr>
            </a:pPr>
            <a:r>
              <a:rPr lang="it-IT" dirty="0">
                <a:solidFill>
                  <a:schemeClr val="accent4">
                    <a:lumMod val="75000"/>
                  </a:schemeClr>
                </a:solidFill>
              </a:rPr>
              <a:t>Io (lavorare) ____________ in un supermercato</a:t>
            </a:r>
          </a:p>
          <a:p>
            <a:pPr lvl="0">
              <a:buClr>
                <a:srgbClr val="83992A"/>
              </a:buClr>
            </a:pPr>
            <a:r>
              <a:rPr lang="it-IT" dirty="0">
                <a:solidFill>
                  <a:schemeClr val="accent3">
                    <a:lumMod val="75000"/>
                  </a:schemeClr>
                </a:solidFill>
              </a:rPr>
              <a:t>Io lavoro in un supermercato</a:t>
            </a:r>
          </a:p>
          <a:p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291065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C855BFC1-F472-4AC9-8C88-994C3795D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994" y="668216"/>
            <a:ext cx="10508566" cy="1385667"/>
          </a:xfrm>
        </p:spPr>
        <p:txBody>
          <a:bodyPr>
            <a:normAutofit/>
          </a:bodyPr>
          <a:lstStyle/>
          <a:p>
            <a:r>
              <a:rPr lang="it-IT" sz="3200" dirty="0">
                <a:solidFill>
                  <a:prstClr val="black">
                    <a:lumMod val="85000"/>
                    <a:lumOff val="15000"/>
                  </a:prstClr>
                </a:solidFill>
              </a:rPr>
              <a:t>Ripassiamo il </a:t>
            </a:r>
            <a:r>
              <a:rPr lang="it-IT" sz="3200" b="1" dirty="0">
                <a:solidFill>
                  <a:prstClr val="black">
                    <a:lumMod val="85000"/>
                    <a:lumOff val="15000"/>
                  </a:prstClr>
                </a:solidFill>
              </a:rPr>
              <a:t>presente indicativo </a:t>
            </a:r>
            <a:r>
              <a:rPr lang="it-IT" sz="3200" dirty="0">
                <a:solidFill>
                  <a:prstClr val="black">
                    <a:lumMod val="85000"/>
                    <a:lumOff val="15000"/>
                  </a:prstClr>
                </a:solidFill>
              </a:rPr>
              <a:t>e facciamo insieme gli esercizi</a:t>
            </a:r>
            <a:endParaRPr lang="it-IT" sz="3600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0AFDFA4B-8FA2-41A3-9112-358D303F3E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9994" y="2556931"/>
            <a:ext cx="10508566" cy="3632853"/>
          </a:xfrm>
        </p:spPr>
        <p:txBody>
          <a:bodyPr>
            <a:normAutofit/>
          </a:bodyPr>
          <a:lstStyle/>
          <a:p>
            <a:pPr marL="0" lvl="0" indent="0" algn="ctr">
              <a:buClr>
                <a:srgbClr val="83992A"/>
              </a:buClr>
              <a:buNone/>
            </a:pPr>
            <a:r>
              <a:rPr lang="it-IT" dirty="0">
                <a:solidFill>
                  <a:prstClr val="black">
                    <a:lumMod val="85000"/>
                    <a:lumOff val="15000"/>
                  </a:prstClr>
                </a:solidFill>
              </a:rPr>
              <a:t>Completa con il </a:t>
            </a:r>
            <a:r>
              <a:rPr lang="it-IT" b="1" dirty="0">
                <a:solidFill>
                  <a:prstClr val="black">
                    <a:lumMod val="85000"/>
                    <a:lumOff val="15000"/>
                  </a:prstClr>
                </a:solidFill>
              </a:rPr>
              <a:t>presente indicativo </a:t>
            </a:r>
            <a:r>
              <a:rPr lang="it-IT" dirty="0">
                <a:solidFill>
                  <a:prstClr val="black">
                    <a:lumMod val="85000"/>
                    <a:lumOff val="15000"/>
                  </a:prstClr>
                </a:solidFill>
              </a:rPr>
              <a:t>dei verbi tra parentesi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  <a:buFont typeface="Arial"/>
              <a:buChar char="•"/>
              <a:tabLst/>
              <a:defRPr/>
            </a:pP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Loro (partire) _____________ domani mattina alle 08:00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  <a:buFont typeface="Arial"/>
              <a:buChar char="•"/>
              <a:tabLst/>
              <a:defRPr/>
            </a:pPr>
            <a:r>
              <a:rPr lang="it-IT" dirty="0">
                <a:solidFill>
                  <a:schemeClr val="accent3">
                    <a:lumMod val="75000"/>
                  </a:schemeClr>
                </a:solidFill>
                <a:latin typeface="Garamond" panose="02020404030301010803"/>
              </a:rPr>
              <a:t>Loro partono domani mattina alle 08:00</a:t>
            </a:r>
            <a:endParaRPr kumimoji="0" lang="it-IT" sz="24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  <a:buFont typeface="Arial"/>
              <a:buChar char="•"/>
              <a:tabLst/>
              <a:defRPr/>
            </a:pP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Lei (aspettare) _____________ un suo amico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  <a:buFont typeface="Arial"/>
              <a:buChar char="•"/>
              <a:tabLst/>
              <a:defRPr/>
            </a:pPr>
            <a:r>
              <a:rPr lang="it-IT" dirty="0">
                <a:solidFill>
                  <a:schemeClr val="accent3">
                    <a:lumMod val="75000"/>
                  </a:schemeClr>
                </a:solidFill>
                <a:latin typeface="Garamond" panose="02020404030301010803"/>
              </a:rPr>
              <a:t>Lei aspetta un suo amico</a:t>
            </a:r>
            <a:endParaRPr kumimoji="0" lang="it-IT" sz="24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  <a:buFont typeface="Arial"/>
              <a:buChar char="•"/>
              <a:tabLst/>
              <a:defRPr/>
            </a:pP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Voi (studiare) _____________ tutto il giorno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  <a:buFont typeface="Arial"/>
              <a:buChar char="•"/>
              <a:tabLst/>
              <a:defRPr/>
            </a:pPr>
            <a:r>
              <a:rPr lang="it-IT" dirty="0">
                <a:solidFill>
                  <a:schemeClr val="accent3">
                    <a:lumMod val="75000"/>
                  </a:schemeClr>
                </a:solidFill>
                <a:latin typeface="Garamond" panose="02020404030301010803"/>
              </a:rPr>
              <a:t>Voi studiate tutto il giorno</a:t>
            </a:r>
            <a:endParaRPr kumimoji="0" lang="it-IT" sz="24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  <a:p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691266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C855BFC1-F472-4AC9-8C88-994C3795D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994" y="668216"/>
            <a:ext cx="10508566" cy="1385667"/>
          </a:xfrm>
        </p:spPr>
        <p:txBody>
          <a:bodyPr>
            <a:normAutofit/>
          </a:bodyPr>
          <a:lstStyle/>
          <a:p>
            <a:r>
              <a:rPr lang="it-IT" sz="3200" dirty="0">
                <a:solidFill>
                  <a:prstClr val="black">
                    <a:lumMod val="85000"/>
                    <a:lumOff val="15000"/>
                  </a:prstClr>
                </a:solidFill>
              </a:rPr>
              <a:t>Ripassiamo il </a:t>
            </a:r>
            <a:r>
              <a:rPr lang="it-IT" sz="3200" b="1" dirty="0">
                <a:solidFill>
                  <a:prstClr val="black">
                    <a:lumMod val="85000"/>
                    <a:lumOff val="15000"/>
                  </a:prstClr>
                </a:solidFill>
              </a:rPr>
              <a:t>presente indicativo </a:t>
            </a:r>
            <a:r>
              <a:rPr lang="it-IT" sz="3200" dirty="0">
                <a:solidFill>
                  <a:prstClr val="black">
                    <a:lumMod val="85000"/>
                    <a:lumOff val="15000"/>
                  </a:prstClr>
                </a:solidFill>
              </a:rPr>
              <a:t>e facciamo insieme gli esercizi</a:t>
            </a:r>
            <a:endParaRPr lang="it-IT" sz="3600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0AFDFA4B-8FA2-41A3-9112-358D303F3E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9994" y="2556931"/>
            <a:ext cx="10508566" cy="3632853"/>
          </a:xfrm>
        </p:spPr>
        <p:txBody>
          <a:bodyPr>
            <a:normAutofit fontScale="92500" lnSpcReduction="10000"/>
          </a:bodyPr>
          <a:lstStyle/>
          <a:p>
            <a:pPr marL="0" lvl="0" indent="0" algn="ctr">
              <a:buClr>
                <a:srgbClr val="83992A"/>
              </a:buClr>
              <a:buNone/>
            </a:pPr>
            <a:r>
              <a:rPr lang="it-IT" b="1" dirty="0">
                <a:solidFill>
                  <a:prstClr val="black">
                    <a:lumMod val="85000"/>
                    <a:lumOff val="15000"/>
                  </a:prstClr>
                </a:solidFill>
              </a:rPr>
              <a:t>Rispondi alle domande</a:t>
            </a:r>
          </a:p>
          <a:p>
            <a:pPr lvl="0">
              <a:buClr>
                <a:srgbClr val="83992A"/>
              </a:buClr>
            </a:pPr>
            <a:r>
              <a:rPr lang="it-IT" sz="2800" dirty="0">
                <a:solidFill>
                  <a:schemeClr val="accent4">
                    <a:lumMod val="75000"/>
                  </a:schemeClr>
                </a:solidFill>
              </a:rPr>
              <a:t>Che cosa (tu) scrivi? </a:t>
            </a:r>
          </a:p>
          <a:p>
            <a:pPr lvl="0">
              <a:buClr>
                <a:srgbClr val="83992A"/>
              </a:buClr>
            </a:pPr>
            <a:r>
              <a:rPr lang="it-IT" sz="2800" dirty="0">
                <a:solidFill>
                  <a:schemeClr val="accent3">
                    <a:lumMod val="75000"/>
                  </a:schemeClr>
                </a:solidFill>
              </a:rPr>
              <a:t>Scrivo una e-mail</a:t>
            </a:r>
          </a:p>
          <a:p>
            <a:pPr lvl="0">
              <a:buClr>
                <a:srgbClr val="83992A"/>
              </a:buClr>
            </a:pPr>
            <a:r>
              <a:rPr lang="it-IT" sz="2800" dirty="0">
                <a:solidFill>
                  <a:schemeClr val="accent4">
                    <a:lumMod val="75000"/>
                  </a:schemeClr>
                </a:solidFill>
              </a:rPr>
              <a:t>Cosa guarda Marco?</a:t>
            </a:r>
          </a:p>
          <a:p>
            <a:pPr lvl="0">
              <a:buClr>
                <a:srgbClr val="83992A"/>
              </a:buClr>
            </a:pPr>
            <a:r>
              <a:rPr lang="it-IT" sz="2800" dirty="0">
                <a:solidFill>
                  <a:schemeClr val="accent3">
                    <a:lumMod val="75000"/>
                  </a:schemeClr>
                </a:solidFill>
              </a:rPr>
              <a:t>Marco guarda una serie TV.</a:t>
            </a:r>
          </a:p>
          <a:p>
            <a:pPr lvl="0">
              <a:buClr>
                <a:srgbClr val="83992A"/>
              </a:buClr>
            </a:pPr>
            <a:r>
              <a:rPr lang="it-IT" sz="2800" dirty="0">
                <a:solidFill>
                  <a:schemeClr val="accent4">
                    <a:lumMod val="75000"/>
                  </a:schemeClr>
                </a:solidFill>
              </a:rPr>
              <a:t>Cosa (noi) cuciniamo? </a:t>
            </a:r>
          </a:p>
          <a:p>
            <a:pPr lvl="0">
              <a:buClr>
                <a:srgbClr val="83992A"/>
              </a:buClr>
            </a:pPr>
            <a:r>
              <a:rPr lang="it-IT" sz="2800" dirty="0">
                <a:solidFill>
                  <a:schemeClr val="accent3">
                    <a:lumMod val="75000"/>
                  </a:schemeClr>
                </a:solidFill>
              </a:rPr>
              <a:t>Cuciniamo pollo con riso.</a:t>
            </a:r>
          </a:p>
          <a:p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169213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C855BFC1-F472-4AC9-8C88-994C3795D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994" y="668216"/>
            <a:ext cx="10508566" cy="1385667"/>
          </a:xfrm>
        </p:spPr>
        <p:txBody>
          <a:bodyPr>
            <a:normAutofit/>
          </a:bodyPr>
          <a:lstStyle/>
          <a:p>
            <a:r>
              <a:rPr lang="it-IT" sz="3200" dirty="0">
                <a:solidFill>
                  <a:prstClr val="black">
                    <a:lumMod val="85000"/>
                    <a:lumOff val="15000"/>
                  </a:prstClr>
                </a:solidFill>
              </a:rPr>
              <a:t>Ripassiamo il </a:t>
            </a:r>
            <a:r>
              <a:rPr lang="it-IT" sz="3200" b="1" dirty="0">
                <a:solidFill>
                  <a:prstClr val="black">
                    <a:lumMod val="85000"/>
                    <a:lumOff val="15000"/>
                  </a:prstClr>
                </a:solidFill>
              </a:rPr>
              <a:t>presente indicativo </a:t>
            </a:r>
            <a:r>
              <a:rPr lang="it-IT" sz="3200" dirty="0">
                <a:solidFill>
                  <a:prstClr val="black">
                    <a:lumMod val="85000"/>
                    <a:lumOff val="15000"/>
                  </a:prstClr>
                </a:solidFill>
              </a:rPr>
              <a:t>e facciamo insieme gli esercizi</a:t>
            </a:r>
            <a:endParaRPr lang="it-IT" sz="3600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0AFDFA4B-8FA2-41A3-9112-358D303F3E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9994" y="2556931"/>
            <a:ext cx="10508566" cy="3632853"/>
          </a:xfrm>
        </p:spPr>
        <p:txBody>
          <a:bodyPr>
            <a:normAutofit fontScale="92500" lnSpcReduction="10000"/>
          </a:bodyPr>
          <a:lstStyle/>
          <a:p>
            <a:pPr marL="0" lvl="0" indent="0" algn="ctr">
              <a:buClr>
                <a:srgbClr val="83992A"/>
              </a:buClr>
              <a:buNone/>
            </a:pPr>
            <a:r>
              <a:rPr lang="it-IT" b="1" dirty="0">
                <a:solidFill>
                  <a:prstClr val="black">
                    <a:lumMod val="85000"/>
                    <a:lumOff val="15000"/>
                  </a:prstClr>
                </a:solidFill>
              </a:rPr>
              <a:t>Rispondi alle domande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  <a:buFont typeface="Arial"/>
              <a:buChar char="•"/>
              <a:tabLst/>
              <a:defRPr/>
            </a:pPr>
            <a:r>
              <a:rPr kumimoji="0" lang="it-IT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Dove (tu) abiti? 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  <a:buFont typeface="Arial"/>
              <a:buChar char="•"/>
              <a:tabLst/>
              <a:defRPr/>
            </a:pPr>
            <a:r>
              <a:rPr lang="it-IT" sz="2800" dirty="0">
                <a:solidFill>
                  <a:schemeClr val="accent3">
                    <a:lumMod val="75000"/>
                  </a:schemeClr>
                </a:solidFill>
                <a:latin typeface="Garamond" panose="02020404030301010803"/>
              </a:rPr>
              <a:t>Abito (io) a Palermo</a:t>
            </a:r>
            <a:endParaRPr kumimoji="0" lang="it-IT" sz="28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  <a:buFont typeface="Arial"/>
              <a:buChar char="•"/>
              <a:tabLst/>
              <a:defRPr/>
            </a:pPr>
            <a:r>
              <a:rPr kumimoji="0" lang="it-IT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Parlate (voi) bene l’italiano? 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  <a:buFont typeface="Arial"/>
              <a:buChar char="•"/>
              <a:tabLst/>
              <a:defRPr/>
            </a:pPr>
            <a:r>
              <a:rPr lang="it-IT" sz="2800" dirty="0">
                <a:solidFill>
                  <a:schemeClr val="accent3">
                    <a:lumMod val="75000"/>
                  </a:schemeClr>
                </a:solidFill>
                <a:latin typeface="Garamond" panose="02020404030301010803"/>
              </a:rPr>
              <a:t>Sì, parliamo bene l’italiano.</a:t>
            </a:r>
            <a:endParaRPr kumimoji="0" lang="it-IT" sz="28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  <a:buFont typeface="Arial"/>
              <a:buChar char="•"/>
              <a:tabLst/>
              <a:defRPr/>
            </a:pPr>
            <a:r>
              <a:rPr kumimoji="0" lang="it-IT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Cosa (loro) leggono? 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  <a:buFont typeface="Arial"/>
              <a:buChar char="•"/>
              <a:tabLst/>
              <a:defRPr/>
            </a:pPr>
            <a:r>
              <a:rPr lang="it-IT" sz="2800" dirty="0">
                <a:solidFill>
                  <a:schemeClr val="accent3">
                    <a:lumMod val="75000"/>
                  </a:schemeClr>
                </a:solidFill>
                <a:latin typeface="Garamond" panose="02020404030301010803"/>
              </a:rPr>
              <a:t>Leggono un articolo di giornale</a:t>
            </a:r>
            <a:endParaRPr kumimoji="0" lang="it-IT" sz="28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  <a:p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572857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>
                <a:solidFill>
                  <a:prstClr val="black">
                    <a:lumMod val="85000"/>
                    <a:lumOff val="15000"/>
                  </a:prstClr>
                </a:solidFill>
              </a:rPr>
              <a:t>Ripassiamo il </a:t>
            </a:r>
            <a:r>
              <a:rPr lang="it-IT" b="1" dirty="0">
                <a:solidFill>
                  <a:prstClr val="black">
                    <a:lumMod val="85000"/>
                    <a:lumOff val="15000"/>
                  </a:prstClr>
                </a:solidFill>
              </a:rPr>
              <a:t>presente indicativo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ctr">
              <a:buClr>
                <a:srgbClr val="83992A"/>
              </a:buClr>
              <a:buNone/>
            </a:pPr>
            <a:r>
              <a:rPr lang="it-IT" b="1" dirty="0">
                <a:solidFill>
                  <a:prstClr val="black">
                    <a:lumMod val="85000"/>
                    <a:lumOff val="15000"/>
                  </a:prstClr>
                </a:solidFill>
              </a:rPr>
              <a:t>Scrivi 3 frasi con il verbo al presente indicativo.</a:t>
            </a:r>
          </a:p>
          <a:p>
            <a:pPr marL="0" lvl="0" indent="0" algn="ctr">
              <a:buClr>
                <a:srgbClr val="83992A"/>
              </a:buClr>
              <a:buNone/>
            </a:pPr>
            <a:r>
              <a:rPr lang="it-IT" b="1" dirty="0">
                <a:solidFill>
                  <a:prstClr val="black">
                    <a:lumMod val="85000"/>
                    <a:lumOff val="15000"/>
                  </a:prstClr>
                </a:solidFill>
              </a:rPr>
              <a:t>Hai 10 minuti di tempo</a:t>
            </a:r>
          </a:p>
          <a:p>
            <a:pPr marL="0" lvl="0" indent="0" algn="ctr">
              <a:buClr>
                <a:srgbClr val="83992A"/>
              </a:buClr>
              <a:buNone/>
            </a:pPr>
            <a:endParaRPr lang="it-IT" b="1" dirty="0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pPr marL="0" lvl="0" indent="0" algn="ctr">
              <a:buClr>
                <a:srgbClr val="83992A"/>
              </a:buClr>
              <a:buNone/>
            </a:pPr>
            <a:r>
              <a:rPr lang="it-IT" b="1" dirty="0">
                <a:solidFill>
                  <a:prstClr val="black">
                    <a:lumMod val="85000"/>
                    <a:lumOff val="15000"/>
                  </a:prstClr>
                </a:solidFill>
              </a:rPr>
              <a:t>Quando hai finito, condividile con i compagni e l’insegnante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1550284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="" xmlns:a16="http://schemas.microsoft.com/office/drawing/2014/main" id="{3F6D81C7-B083-478E-82FE-089A8CB72EB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15" name="Picture 14">
              <a:extLst>
                <a:ext uri="{FF2B5EF4-FFF2-40B4-BE49-F238E27FC236}">
                  <a16:creationId xmlns="" xmlns:a16="http://schemas.microsoft.com/office/drawing/2014/main" id="{8398EDA2-4889-433D-AC01-5214D79764E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16" name="Rectangle 15">
              <a:extLst>
                <a:ext uri="{FF2B5EF4-FFF2-40B4-BE49-F238E27FC236}">
                  <a16:creationId xmlns="" xmlns:a16="http://schemas.microsoft.com/office/drawing/2014/main" id="{0099D46A-AF52-46FD-938B-D31189460A2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>
              <a:extLst>
                <a:ext uri="{FF2B5EF4-FFF2-40B4-BE49-F238E27FC236}">
                  <a16:creationId xmlns="" xmlns:a16="http://schemas.microsoft.com/office/drawing/2014/main" id="{C933E919-C473-4F0E-9DBC-CC65FC9E926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="" xmlns:a16="http://schemas.microsoft.com/office/drawing/2014/main" id="{FBBF3BDD-5C99-4FDC-BBCB-E711359D93F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cxnSp>
        <p:nvCxnSpPr>
          <p:cNvPr id="20" name="Straight Connector 19">
            <a:extLst>
              <a:ext uri="{FF2B5EF4-FFF2-40B4-BE49-F238E27FC236}">
                <a16:creationId xmlns="" xmlns:a16="http://schemas.microsoft.com/office/drawing/2014/main" id="{F06B54F2-CD11-4359-A7D6-DA7C76C091A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 useBgFill="1">
        <p:nvSpPr>
          <p:cNvPr id="22" name="Rectangle 21">
            <a:extLst>
              <a:ext uri="{FF2B5EF4-FFF2-40B4-BE49-F238E27FC236}">
                <a16:creationId xmlns="" xmlns:a16="http://schemas.microsoft.com/office/drawing/2014/main" id="{75E66D3F-14EA-4BCD-819B-EEF581746B8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="" xmlns:a16="http://schemas.microsoft.com/office/drawing/2014/main" id="{D49D3EDE-CC3B-4573-A04B-26F32F1B2E7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25" name="Picture 24">
              <a:extLst>
                <a:ext uri="{FF2B5EF4-FFF2-40B4-BE49-F238E27FC236}">
                  <a16:creationId xmlns="" xmlns:a16="http://schemas.microsoft.com/office/drawing/2014/main" id="{700D0D4B-CC81-434D-B595-71AA691923B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>
              <a:extLst>
                <a:ext uri="{FF2B5EF4-FFF2-40B4-BE49-F238E27FC236}">
                  <a16:creationId xmlns="" xmlns:a16="http://schemas.microsoft.com/office/drawing/2014/main" id="{B8047919-8C66-4EF3-9979-FB7112EB66A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27" name="Picture 26">
              <a:extLst>
                <a:ext uri="{FF2B5EF4-FFF2-40B4-BE49-F238E27FC236}">
                  <a16:creationId xmlns="" xmlns:a16="http://schemas.microsoft.com/office/drawing/2014/main" id="{C00195C4-7BCF-469C-A003-AC2F0D2F910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="" xmlns:a16="http://schemas.microsoft.com/office/drawing/2014/main" id="{CEE82425-33CD-4CF1-9623-91BECE687F6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olo 1">
            <a:extLst>
              <a:ext uri="{FF2B5EF4-FFF2-40B4-BE49-F238E27FC236}">
                <a16:creationId xmlns="" xmlns:a16="http://schemas.microsoft.com/office/drawing/2014/main" id="{130986D5-109C-4733-B49B-E8DFE195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412" y="982132"/>
            <a:ext cx="5004945" cy="1303867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it-IT" sz="3700" dirty="0">
                <a:solidFill>
                  <a:srgbClr val="262626"/>
                </a:solidFill>
              </a:rPr>
              <a:t>Video: </a:t>
            </a:r>
            <a:r>
              <a:rPr lang="it-IT" sz="3700" b="1" dirty="0">
                <a:solidFill>
                  <a:srgbClr val="262626"/>
                </a:solidFill>
              </a:rPr>
              <a:t>Come sono organizzate le strutture d’accoglienza (seconda parte)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DD5289D1-D3B7-4C53-823E-280A79C02EB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092643" y="1092200"/>
            <a:ext cx="4517009" cy="4515104"/>
          </a:xfrm>
          <a:prstGeom prst="rect">
            <a:avLst/>
          </a:prstGeom>
          <a:solidFill>
            <a:schemeClr val="bg1"/>
          </a:solidFill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  <p:pic>
        <p:nvPicPr>
          <p:cNvPr id="11" name="Graphic 10" descr="Video camera">
            <a:extLst>
              <a:ext uri="{FF2B5EF4-FFF2-40B4-BE49-F238E27FC236}">
                <a16:creationId xmlns="" xmlns:a16="http://schemas.microsoft.com/office/drawing/2014/main" id="{D912B9D1-0641-4788-8B51-5830670CDF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21693" y="1410208"/>
            <a:ext cx="3858780" cy="3858780"/>
          </a:xfrm>
          <a:prstGeom prst="rect">
            <a:avLst/>
          </a:prstGeom>
        </p:spPr>
      </p:pic>
      <p:cxnSp>
        <p:nvCxnSpPr>
          <p:cNvPr id="32" name="Straight Connector 31">
            <a:extLst>
              <a:ext uri="{FF2B5EF4-FFF2-40B4-BE49-F238E27FC236}">
                <a16:creationId xmlns="" xmlns:a16="http://schemas.microsoft.com/office/drawing/2014/main" id="{A456CE10-0EE3-4503-ACF3-1D53A6FDBBB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6094412" y="2400639"/>
            <a:ext cx="480218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Segnaposto testo 6">
            <a:extLst>
              <a:ext uri="{FF2B5EF4-FFF2-40B4-BE49-F238E27FC236}">
                <a16:creationId xmlns="" xmlns:a16="http://schemas.microsoft.com/office/drawing/2014/main" id="{04131A73-D7E1-4C74-8A91-288CAADAD5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4412" y="2556932"/>
            <a:ext cx="4802184" cy="3318936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Font typeface="Arial"/>
              <a:buChar char="•"/>
            </a:pPr>
            <a:endParaRPr lang="it-IT" sz="2800" dirty="0">
              <a:solidFill>
                <a:srgbClr val="262626"/>
              </a:solidFill>
            </a:endParaRPr>
          </a:p>
          <a:p>
            <a:pPr>
              <a:buFont typeface="Arial"/>
              <a:buChar char="•"/>
            </a:pPr>
            <a:endParaRPr lang="it-IT" sz="2800" dirty="0">
              <a:solidFill>
                <a:srgbClr val="262626"/>
              </a:solidFill>
            </a:endParaRPr>
          </a:p>
          <a:p>
            <a:pPr>
              <a:buFont typeface="Arial"/>
              <a:buChar char="•"/>
            </a:pPr>
            <a:r>
              <a:rPr lang="it-IT" sz="2800" dirty="0">
                <a:solidFill>
                  <a:srgbClr val="262626"/>
                </a:solidFill>
              </a:rPr>
              <a:t>Conosci già questo video. Guardalo altre due volte. </a:t>
            </a:r>
          </a:p>
        </p:txBody>
      </p:sp>
    </p:spTree>
    <p:extLst>
      <p:ext uri="{BB962C8B-B14F-4D97-AF65-F5344CB8AC3E}">
        <p14:creationId xmlns:p14="http://schemas.microsoft.com/office/powerpoint/2010/main" val="2361453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="" xmlns:a16="http://schemas.microsoft.com/office/drawing/2014/main" id="{AC17F125-8C99-4711-8235-4D539B7CB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/>
              <a:t>Ripassiamo e leggiamo insieme cosa dice la nostra esperta nel video:</a:t>
            </a:r>
          </a:p>
        </p:txBody>
      </p:sp>
      <p:sp>
        <p:nvSpPr>
          <p:cNvPr id="5" name="Segnaposto contenuto 4">
            <a:extLst>
              <a:ext uri="{FF2B5EF4-FFF2-40B4-BE49-F238E27FC236}">
                <a16:creationId xmlns="" xmlns:a16="http://schemas.microsoft.com/office/drawing/2014/main" id="{9B7AC663-AA54-4B46-90E0-5DCE24A982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385" y="2588455"/>
            <a:ext cx="10719581" cy="3713871"/>
          </a:xfrm>
        </p:spPr>
        <p:txBody>
          <a:bodyPr>
            <a:normAutofit/>
          </a:bodyPr>
          <a:lstStyle/>
          <a:p>
            <a:pPr marL="342900" lvl="0" indent="-342900" algn="just">
              <a:spcBef>
                <a:spcPts val="1000"/>
              </a:spcBef>
              <a:spcAft>
                <a:spcPts val="0"/>
              </a:spcAft>
              <a:buClr>
                <a:srgbClr val="A53010"/>
              </a:buClr>
              <a:buSzTx/>
              <a:buFont typeface="Arial" panose="020B0604020202020204" pitchFamily="34" charset="0"/>
              <a:buChar char="•"/>
            </a:pPr>
            <a:r>
              <a:rPr lang="it-IT" sz="1800" b="1" i="1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/>
              </a:rPr>
              <a:t>Ogni struttura ha al suo interno un ufficio per il coordinatore o la coordinatrice dove si svolgono le riunioni di equipe con il gruppo di lavoro di educatori ed educatrici e dove è possibile fare il colloquio con gli ospiti;</a:t>
            </a:r>
          </a:p>
          <a:p>
            <a:pPr marL="342900" lvl="0" indent="-342900" algn="just">
              <a:spcBef>
                <a:spcPts val="1000"/>
              </a:spcBef>
              <a:spcAft>
                <a:spcPts val="0"/>
              </a:spcAft>
              <a:buClr>
                <a:srgbClr val="A53010"/>
              </a:buClr>
              <a:buSzTx/>
              <a:buFont typeface="Arial" panose="020B0604020202020204" pitchFamily="34" charset="0"/>
              <a:buChar char="•"/>
            </a:pPr>
            <a:r>
              <a:rPr lang="it-IT" sz="1800" b="1" i="1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/>
              </a:rPr>
              <a:t>C’è una stanza nella quale pernotta l’educatore o l’educatrice, perché sono strutture all’interno delle quali c’è sempre il personale educativo;</a:t>
            </a:r>
          </a:p>
          <a:p>
            <a:pPr marL="342900" lvl="0" indent="-342900" algn="just">
              <a:spcBef>
                <a:spcPts val="1000"/>
              </a:spcBef>
              <a:spcAft>
                <a:spcPts val="0"/>
              </a:spcAft>
              <a:buClr>
                <a:srgbClr val="A53010"/>
              </a:buClr>
              <a:buSzTx/>
              <a:buFont typeface="Arial" panose="020B0604020202020204" pitchFamily="34" charset="0"/>
              <a:buChar char="•"/>
            </a:pPr>
            <a:r>
              <a:rPr lang="it-IT" sz="1800" b="1" i="1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/>
              </a:rPr>
              <a:t>Ci sono gli spazi comuni per le attività ricreative, il tempo libero;</a:t>
            </a:r>
          </a:p>
          <a:p>
            <a:pPr marL="342900" lvl="0" indent="-342900" algn="just">
              <a:spcBef>
                <a:spcPts val="1000"/>
              </a:spcBef>
              <a:spcAft>
                <a:spcPts val="0"/>
              </a:spcAft>
              <a:buClr>
                <a:srgbClr val="A53010"/>
              </a:buClr>
              <a:buSzTx/>
              <a:buFont typeface="Arial" panose="020B0604020202020204" pitchFamily="34" charset="0"/>
              <a:buChar char="•"/>
            </a:pPr>
            <a:r>
              <a:rPr lang="it-IT" sz="1800" b="1" i="1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/>
              </a:rPr>
              <a:t>Gli spazi dove è possibile consumare i pasti come la sala mensa o la cucina in cui è possibile preparare i pasti stessi;</a:t>
            </a:r>
          </a:p>
          <a:p>
            <a:pPr marL="342900" lvl="0" indent="-342900" algn="just">
              <a:spcBef>
                <a:spcPts val="1000"/>
              </a:spcBef>
              <a:spcAft>
                <a:spcPts val="0"/>
              </a:spcAft>
              <a:buClr>
                <a:srgbClr val="A53010"/>
              </a:buClr>
              <a:buSzTx/>
              <a:buFont typeface="Arial" panose="020B0604020202020204" pitchFamily="34" charset="0"/>
              <a:buChar char="•"/>
            </a:pPr>
            <a:r>
              <a:rPr lang="it-IT" sz="1800" b="1" i="1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/>
              </a:rPr>
              <a:t>Le stanze da letto che possono essere singole o condivise;</a:t>
            </a:r>
          </a:p>
          <a:p>
            <a:pPr marL="342900" lvl="0" indent="-342900" algn="just">
              <a:spcBef>
                <a:spcPts val="1000"/>
              </a:spcBef>
              <a:spcAft>
                <a:spcPts val="0"/>
              </a:spcAft>
              <a:buClr>
                <a:srgbClr val="A53010"/>
              </a:buClr>
              <a:buSzTx/>
              <a:buFont typeface="Arial" panose="020B0604020202020204" pitchFamily="34" charset="0"/>
              <a:buChar char="•"/>
            </a:pPr>
            <a:r>
              <a:rPr lang="it-IT" sz="1800" b="1" i="1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/>
              </a:rPr>
              <a:t>I bagni. </a:t>
            </a:r>
          </a:p>
          <a:p>
            <a:pPr algn="just">
              <a:buFont typeface="Arial" panose="020B0604020202020204" pitchFamily="34" charset="0"/>
              <a:buChar char="•"/>
            </a:pPr>
            <a:endParaRPr lang="it-IT" b="1" i="1" dirty="0"/>
          </a:p>
        </p:txBody>
      </p:sp>
    </p:spTree>
    <p:extLst>
      <p:ext uri="{BB962C8B-B14F-4D97-AF65-F5344CB8AC3E}">
        <p14:creationId xmlns:p14="http://schemas.microsoft.com/office/powerpoint/2010/main" val="2003511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Organico">
  <a:themeElements>
    <a:clrScheme name="Organico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o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o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Filo">
  <a:themeElements>
    <a:clrScheme name="Filo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Filo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ilo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464</TotalTime>
  <Words>1255</Words>
  <Application>Microsoft Office PowerPoint</Application>
  <PresentationFormat>Personalizzato</PresentationFormat>
  <Paragraphs>178</Paragraphs>
  <Slides>29</Slides>
  <Notes>0</Notes>
  <HiddenSlides>0</HiddenSlides>
  <MMClips>2</MMClips>
  <ScaleCrop>false</ScaleCrop>
  <HeadingPairs>
    <vt:vector size="4" baseType="variant">
      <vt:variant>
        <vt:lpstr>Tema</vt:lpstr>
      </vt:variant>
      <vt:variant>
        <vt:i4>2</vt:i4>
      </vt:variant>
      <vt:variant>
        <vt:lpstr>Titoli diapositive</vt:lpstr>
      </vt:variant>
      <vt:variant>
        <vt:i4>29</vt:i4>
      </vt:variant>
    </vt:vector>
  </HeadingPairs>
  <TitlesOfParts>
    <vt:vector size="31" baseType="lpstr">
      <vt:lpstr>1_Organico</vt:lpstr>
      <vt:lpstr>Filo</vt:lpstr>
      <vt:lpstr>Presentazione standard di PowerPoint</vt:lpstr>
      <vt:lpstr>Presentazione standard di PowerPoint</vt:lpstr>
      <vt:lpstr>Ripassiamo il presente indicativo e facciamo insieme gli esercizi</vt:lpstr>
      <vt:lpstr>Ripassiamo il presente indicativo e facciamo insieme gli esercizi</vt:lpstr>
      <vt:lpstr>Ripassiamo il presente indicativo e facciamo insieme gli esercizi</vt:lpstr>
      <vt:lpstr>Ripassiamo il presente indicativo e facciamo insieme gli esercizi</vt:lpstr>
      <vt:lpstr>Ripassiamo il presente indicativo</vt:lpstr>
      <vt:lpstr>Video: Come sono organizzate le strutture d’accoglienza (seconda parte)</vt:lpstr>
      <vt:lpstr>Ripassiamo e leggiamo insieme cosa dice la nostra esperta nel video:</vt:lpstr>
      <vt:lpstr> Ufficio, educatrice, coordinatore, educatori, spazi comuni, pasti, bagni. gruppo, educatrici, stanze da letto,  educatore, tempo libero, coordinatrice, stanza, sala mensa, cucina.  </vt:lpstr>
      <vt:lpstr>Vediamo la tabella completa</vt:lpstr>
      <vt:lpstr>La terminazione di nomi e aggettivi Come terminano in italiano nomi e aggettivi?</vt:lpstr>
      <vt:lpstr>Vediamo meglio</vt:lpstr>
      <vt:lpstr>Allora, qual è la regola?</vt:lpstr>
      <vt:lpstr>Cambia dal singolare al plurale</vt:lpstr>
      <vt:lpstr>Video: Cosa prevede l’accoglienza?</vt:lpstr>
      <vt:lpstr>Video da 04.39 a 05.37</vt:lpstr>
      <vt:lpstr>In generale, di cosa parla questo video? </vt:lpstr>
      <vt:lpstr>Ecco cosa dice la nostra esperta nel video:</vt:lpstr>
      <vt:lpstr>Esercizio a coppie</vt:lpstr>
      <vt:lpstr>Cambia coppia e rispondi alle domande:</vt:lpstr>
      <vt:lpstr>Video: Cosa prevede l’accoglienza?</vt:lpstr>
      <vt:lpstr>Video da 04.39 a 05.37</vt:lpstr>
      <vt:lpstr>Rispondiamo insieme alle domande:</vt:lpstr>
      <vt:lpstr>  Esercizio a coppie Leggete i bisogni degli ospiti e immaginate il tipo di servizio che può offrire la struttura di accoglienza </vt:lpstr>
      <vt:lpstr>Guardiamo insieme i servizi</vt:lpstr>
      <vt:lpstr>Accoglienza, mediazione, vitto, alloggio, territorio, ricerca, supporto, pratiche burocratiche, tutela, accompagnamento, servizi, formazione.</vt:lpstr>
      <vt:lpstr>Vediamo la tabella completa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Laboratorio di Italiano e Falegnameria</dc:title>
  <dc:creator>Giuseppe Fazio</dc:creator>
  <cp:lastModifiedBy>rospe </cp:lastModifiedBy>
  <cp:revision>57</cp:revision>
  <dcterms:created xsi:type="dcterms:W3CDTF">2020-11-24T17:47:51Z</dcterms:created>
  <dcterms:modified xsi:type="dcterms:W3CDTF">2021-09-12T11:51:16Z</dcterms:modified>
</cp:coreProperties>
</file>