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notesMasterIdLst>
    <p:notesMasterId r:id="rId30"/>
  </p:notesMasterIdLst>
  <p:sldIdLst>
    <p:sldId id="385" r:id="rId2"/>
    <p:sldId id="257" r:id="rId3"/>
    <p:sldId id="355" r:id="rId4"/>
    <p:sldId id="266" r:id="rId5"/>
    <p:sldId id="358" r:id="rId6"/>
    <p:sldId id="268" r:id="rId7"/>
    <p:sldId id="344" r:id="rId8"/>
    <p:sldId id="271" r:id="rId9"/>
    <p:sldId id="359" r:id="rId10"/>
    <p:sldId id="326" r:id="rId11"/>
    <p:sldId id="360" r:id="rId12"/>
    <p:sldId id="361" r:id="rId13"/>
    <p:sldId id="362" r:id="rId14"/>
    <p:sldId id="370" r:id="rId15"/>
    <p:sldId id="364" r:id="rId16"/>
    <p:sldId id="365" r:id="rId17"/>
    <p:sldId id="367" r:id="rId18"/>
    <p:sldId id="368" r:id="rId19"/>
    <p:sldId id="372" r:id="rId20"/>
    <p:sldId id="374" r:id="rId21"/>
    <p:sldId id="376" r:id="rId22"/>
    <p:sldId id="377" r:id="rId23"/>
    <p:sldId id="379" r:id="rId24"/>
    <p:sldId id="380" r:id="rId25"/>
    <p:sldId id="381" r:id="rId26"/>
    <p:sldId id="383" r:id="rId27"/>
    <p:sldId id="384" r:id="rId28"/>
    <p:sldId id="386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D9DFC2-4AC5-4206-93F8-FF94497F303E}" v="6" dt="2021-02-25T20:31:27.5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6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useppe Fazio" userId="35226a9d6e94c055" providerId="LiveId" clId="{BAB80279-778C-436C-AE6D-01870F6C8D93}"/>
    <pc:docChg chg="undo custSel addSld delSld modSld sldOrd delMainMaster">
      <pc:chgData name="Giuseppe Fazio" userId="35226a9d6e94c055" providerId="LiveId" clId="{BAB80279-778C-436C-AE6D-01870F6C8D93}" dt="2020-12-02T17:46:59.091" v="1303"/>
      <pc:docMkLst>
        <pc:docMk/>
      </pc:docMkLst>
      <pc:sldChg chg="new del">
        <pc:chgData name="Giuseppe Fazio" userId="35226a9d6e94c055" providerId="LiveId" clId="{BAB80279-778C-436C-AE6D-01870F6C8D93}" dt="2020-12-01T23:50:58.378" v="4" actId="2696"/>
        <pc:sldMkLst>
          <pc:docMk/>
          <pc:sldMk cId="1947194867" sldId="256"/>
        </pc:sldMkLst>
      </pc:sldChg>
      <pc:sldChg chg="modSp add mod ord">
        <pc:chgData name="Giuseppe Fazio" userId="35226a9d6e94c055" providerId="LiveId" clId="{BAB80279-778C-436C-AE6D-01870F6C8D93}" dt="2020-12-01T23:51:03.272" v="6" actId="20577"/>
        <pc:sldMkLst>
          <pc:docMk/>
          <pc:sldMk cId="2024381800" sldId="257"/>
        </pc:sldMkLst>
        <pc:spChg chg="mod">
          <ac:chgData name="Giuseppe Fazio" userId="35226a9d6e94c055" providerId="LiveId" clId="{BAB80279-778C-436C-AE6D-01870F6C8D93}" dt="2020-12-01T23:51:03.272" v="6" actId="20577"/>
          <ac:spMkLst>
            <pc:docMk/>
            <pc:sldMk cId="2024381800" sldId="257"/>
            <ac:spMk id="5" creationId="{B15E2B77-009C-416F-BA13-2058524B45BD}"/>
          </ac:spMkLst>
        </pc:spChg>
      </pc:sldChg>
      <pc:sldChg chg="modSp add mod">
        <pc:chgData name="Giuseppe Fazio" userId="35226a9d6e94c055" providerId="LiveId" clId="{BAB80279-778C-436C-AE6D-01870F6C8D93}" dt="2020-12-02T00:47:44.472" v="358" actId="20577"/>
        <pc:sldMkLst>
          <pc:docMk/>
          <pc:sldMk cId="236145320" sldId="266"/>
        </pc:sldMkLst>
        <pc:spChg chg="mod">
          <ac:chgData name="Giuseppe Fazio" userId="35226a9d6e94c055" providerId="LiveId" clId="{BAB80279-778C-436C-AE6D-01870F6C8D93}" dt="2020-12-02T00:47:44.472" v="358" actId="20577"/>
          <ac:spMkLst>
            <pc:docMk/>
            <pc:sldMk cId="236145320" sldId="266"/>
            <ac:spMk id="2" creationId="{130986D5-109C-4733-B49B-E8DFE195FD29}"/>
          </ac:spMkLst>
        </pc:spChg>
      </pc:sldChg>
      <pc:sldChg chg="modSp add">
        <pc:chgData name="Giuseppe Fazio" userId="35226a9d6e94c055" providerId="LiveId" clId="{BAB80279-778C-436C-AE6D-01870F6C8D93}" dt="2020-12-02T00:23:42.206" v="103" actId="113"/>
        <pc:sldMkLst>
          <pc:docMk/>
          <pc:sldMk cId="607635295" sldId="268"/>
        </pc:sldMkLst>
        <pc:spChg chg="mod">
          <ac:chgData name="Giuseppe Fazio" userId="35226a9d6e94c055" providerId="LiveId" clId="{BAB80279-778C-436C-AE6D-01870F6C8D93}" dt="2020-12-02T00:23:42.206" v="103" actId="113"/>
          <ac:spMkLst>
            <pc:docMk/>
            <pc:sldMk cId="607635295" sldId="268"/>
            <ac:spMk id="3" creationId="{1D234FA3-2C73-4A1B-9016-B4A023CF45CA}"/>
          </ac:spMkLst>
        </pc:spChg>
      </pc:sldChg>
      <pc:sldChg chg="modSp add mod ord modAnim">
        <pc:chgData name="Giuseppe Fazio" userId="35226a9d6e94c055" providerId="LiveId" clId="{BAB80279-778C-436C-AE6D-01870F6C8D93}" dt="2020-12-02T00:34:34.905" v="291" actId="20577"/>
        <pc:sldMkLst>
          <pc:docMk/>
          <pc:sldMk cId="2003511583" sldId="270"/>
        </pc:sldMkLst>
        <pc:spChg chg="mod">
          <ac:chgData name="Giuseppe Fazio" userId="35226a9d6e94c055" providerId="LiveId" clId="{BAB80279-778C-436C-AE6D-01870F6C8D93}" dt="2020-12-02T00:34:34.905" v="291" actId="20577"/>
          <ac:spMkLst>
            <pc:docMk/>
            <pc:sldMk cId="2003511583" sldId="270"/>
            <ac:spMk id="5" creationId="{9B7AC663-AA54-4B46-90E0-5DCE24A9827B}"/>
          </ac:spMkLst>
        </pc:spChg>
      </pc:sldChg>
      <pc:sldChg chg="modSp add del mod modAnim">
        <pc:chgData name="Giuseppe Fazio" userId="35226a9d6e94c055" providerId="LiveId" clId="{BAB80279-778C-436C-AE6D-01870F6C8D93}" dt="2020-12-02T01:08:57.762" v="985" actId="20577"/>
        <pc:sldMkLst>
          <pc:docMk/>
          <pc:sldMk cId="2332327330" sldId="271"/>
        </pc:sldMkLst>
        <pc:spChg chg="mod">
          <ac:chgData name="Giuseppe Fazio" userId="35226a9d6e94c055" providerId="LiveId" clId="{BAB80279-778C-436C-AE6D-01870F6C8D93}" dt="2020-12-02T00:51:19.278" v="392" actId="404"/>
          <ac:spMkLst>
            <pc:docMk/>
            <pc:sldMk cId="2332327330" sldId="271"/>
            <ac:spMk id="2" creationId="{130986D5-109C-4733-B49B-E8DFE195FD29}"/>
          </ac:spMkLst>
        </pc:spChg>
        <pc:spChg chg="mod">
          <ac:chgData name="Giuseppe Fazio" userId="35226a9d6e94c055" providerId="LiveId" clId="{BAB80279-778C-436C-AE6D-01870F6C8D93}" dt="2020-12-02T01:08:57.762" v="985" actId="20577"/>
          <ac:spMkLst>
            <pc:docMk/>
            <pc:sldMk cId="2332327330" sldId="271"/>
            <ac:spMk id="7" creationId="{04131A73-D7E1-4C74-8A91-288CAADAD5EF}"/>
          </ac:spMkLst>
        </pc:spChg>
      </pc:sldChg>
      <pc:sldChg chg="add">
        <pc:chgData name="Giuseppe Fazio" userId="35226a9d6e94c055" providerId="LiveId" clId="{BAB80279-778C-436C-AE6D-01870F6C8D93}" dt="2020-12-02T00:48:56.815" v="359"/>
        <pc:sldMkLst>
          <pc:docMk/>
          <pc:sldMk cId="114506229" sldId="324"/>
        </pc:sldMkLst>
      </pc:sldChg>
      <pc:sldChg chg="add del">
        <pc:chgData name="Giuseppe Fazio" userId="35226a9d6e94c055" providerId="LiveId" clId="{BAB80279-778C-436C-AE6D-01870F6C8D93}" dt="2020-12-02T17:30:16.867" v="1299" actId="2696"/>
        <pc:sldMkLst>
          <pc:docMk/>
          <pc:sldMk cId="4167658113" sldId="325"/>
        </pc:sldMkLst>
      </pc:sldChg>
      <pc:sldChg chg="modSp add mod modAnim">
        <pc:chgData name="Giuseppe Fazio" userId="35226a9d6e94c055" providerId="LiveId" clId="{BAB80279-778C-436C-AE6D-01870F6C8D93}" dt="2020-12-02T17:46:39.762" v="1302"/>
        <pc:sldMkLst>
          <pc:docMk/>
          <pc:sldMk cId="4261411423" sldId="326"/>
        </pc:sldMkLst>
        <pc:spChg chg="mod">
          <ac:chgData name="Giuseppe Fazio" userId="35226a9d6e94c055" providerId="LiveId" clId="{BAB80279-778C-436C-AE6D-01870F6C8D93}" dt="2020-12-02T01:08:33.477" v="931" actId="207"/>
          <ac:spMkLst>
            <pc:docMk/>
            <pc:sldMk cId="4261411423" sldId="326"/>
            <ac:spMk id="3" creationId="{AE629F0F-375B-4897-88D0-119D544A134B}"/>
          </ac:spMkLst>
        </pc:spChg>
      </pc:sldChg>
      <pc:sldChg chg="add del">
        <pc:chgData name="Giuseppe Fazio" userId="35226a9d6e94c055" providerId="LiveId" clId="{BAB80279-778C-436C-AE6D-01870F6C8D93}" dt="2020-12-02T17:30:20.175" v="1300"/>
        <pc:sldMkLst>
          <pc:docMk/>
          <pc:sldMk cId="1312899619" sldId="334"/>
        </pc:sldMkLst>
      </pc:sldChg>
      <pc:sldChg chg="add">
        <pc:chgData name="Giuseppe Fazio" userId="35226a9d6e94c055" providerId="LiveId" clId="{BAB80279-778C-436C-AE6D-01870F6C8D93}" dt="2020-12-01T23:51:55.710" v="7"/>
        <pc:sldMkLst>
          <pc:docMk/>
          <pc:sldMk cId="1197377403" sldId="337"/>
        </pc:sldMkLst>
      </pc:sldChg>
      <pc:sldChg chg="modAnim">
        <pc:chgData name="Giuseppe Fazio" userId="35226a9d6e94c055" providerId="LiveId" clId="{BAB80279-778C-436C-AE6D-01870F6C8D93}" dt="2020-12-02T14:34:12.877" v="1292"/>
        <pc:sldMkLst>
          <pc:docMk/>
          <pc:sldMk cId="1604949912" sldId="338"/>
        </pc:sldMkLst>
      </pc:sldChg>
      <pc:sldChg chg="add">
        <pc:chgData name="Giuseppe Fazio" userId="35226a9d6e94c055" providerId="LiveId" clId="{BAB80279-778C-436C-AE6D-01870F6C8D93}" dt="2020-12-01T23:52:48.166" v="8"/>
        <pc:sldMkLst>
          <pc:docMk/>
          <pc:sldMk cId="806298876" sldId="339"/>
        </pc:sldMkLst>
      </pc:sldChg>
      <pc:sldChg chg="add">
        <pc:chgData name="Giuseppe Fazio" userId="35226a9d6e94c055" providerId="LiveId" clId="{BAB80279-778C-436C-AE6D-01870F6C8D93}" dt="2020-12-01T23:54:18.312" v="9"/>
        <pc:sldMkLst>
          <pc:docMk/>
          <pc:sldMk cId="3214397390" sldId="340"/>
        </pc:sldMkLst>
      </pc:sldChg>
      <pc:sldChg chg="add">
        <pc:chgData name="Giuseppe Fazio" userId="35226a9d6e94c055" providerId="LiveId" clId="{BAB80279-778C-436C-AE6D-01870F6C8D93}" dt="2020-12-01T23:54:52.872" v="10"/>
        <pc:sldMkLst>
          <pc:docMk/>
          <pc:sldMk cId="2690333323" sldId="341"/>
        </pc:sldMkLst>
      </pc:sldChg>
      <pc:sldChg chg="add">
        <pc:chgData name="Giuseppe Fazio" userId="35226a9d6e94c055" providerId="LiveId" clId="{BAB80279-778C-436C-AE6D-01870F6C8D93}" dt="2020-12-01T23:55:06.776" v="11"/>
        <pc:sldMkLst>
          <pc:docMk/>
          <pc:sldMk cId="2400004631" sldId="342"/>
        </pc:sldMkLst>
      </pc:sldChg>
      <pc:sldChg chg="addSp delSp modSp new del mod addAnim delAnim modAnim">
        <pc:chgData name="Giuseppe Fazio" userId="35226a9d6e94c055" providerId="LiveId" clId="{BAB80279-778C-436C-AE6D-01870F6C8D93}" dt="2020-12-02T14:21:43.349" v="1290" actId="2696"/>
        <pc:sldMkLst>
          <pc:docMk/>
          <pc:sldMk cId="2618455265" sldId="343"/>
        </pc:sldMkLst>
        <pc:picChg chg="add del mod">
          <ac:chgData name="Giuseppe Fazio" userId="35226a9d6e94c055" providerId="LiveId" clId="{BAB80279-778C-436C-AE6D-01870F6C8D93}" dt="2020-12-02T00:08:37.300" v="16" actId="478"/>
          <ac:picMkLst>
            <pc:docMk/>
            <pc:sldMk cId="2618455265" sldId="343"/>
            <ac:picMk id="2" creationId="{65821C9B-0520-48C2-8246-AF6A5C71A359}"/>
          </ac:picMkLst>
        </pc:picChg>
      </pc:sldChg>
      <pc:sldChg chg="modSp add mod modAnim">
        <pc:chgData name="Giuseppe Fazio" userId="35226a9d6e94c055" providerId="LiveId" clId="{BAB80279-778C-436C-AE6D-01870F6C8D93}" dt="2020-12-02T00:31:30.558" v="217" actId="20577"/>
        <pc:sldMkLst>
          <pc:docMk/>
          <pc:sldMk cId="1850316506" sldId="344"/>
        </pc:sldMkLst>
        <pc:spChg chg="mod">
          <ac:chgData name="Giuseppe Fazio" userId="35226a9d6e94c055" providerId="LiveId" clId="{BAB80279-778C-436C-AE6D-01870F6C8D93}" dt="2020-12-02T00:31:30.558" v="217" actId="20577"/>
          <ac:spMkLst>
            <pc:docMk/>
            <pc:sldMk cId="1850316506" sldId="344"/>
            <ac:spMk id="5" creationId="{9B7AC663-AA54-4B46-90E0-5DCE24A9827B}"/>
          </ac:spMkLst>
        </pc:spChg>
      </pc:sldChg>
      <pc:sldChg chg="add del setBg">
        <pc:chgData name="Giuseppe Fazio" userId="35226a9d6e94c055" providerId="LiveId" clId="{BAB80279-778C-436C-AE6D-01870F6C8D93}" dt="2020-12-02T00:46:58.755" v="296"/>
        <pc:sldMkLst>
          <pc:docMk/>
          <pc:sldMk cId="609066766" sldId="345"/>
        </pc:sldMkLst>
      </pc:sldChg>
      <pc:sldChg chg="add">
        <pc:chgData name="Giuseppe Fazio" userId="35226a9d6e94c055" providerId="LiveId" clId="{BAB80279-778C-436C-AE6D-01870F6C8D93}" dt="2020-12-02T00:53:38.561" v="414"/>
        <pc:sldMkLst>
          <pc:docMk/>
          <pc:sldMk cId="3203848564" sldId="345"/>
        </pc:sldMkLst>
      </pc:sldChg>
      <pc:sldChg chg="modSp add mod modAnim">
        <pc:chgData name="Giuseppe Fazio" userId="35226a9d6e94c055" providerId="LiveId" clId="{BAB80279-778C-436C-AE6D-01870F6C8D93}" dt="2020-12-02T17:46:59.091" v="1303"/>
        <pc:sldMkLst>
          <pc:docMk/>
          <pc:sldMk cId="2017654608" sldId="346"/>
        </pc:sldMkLst>
        <pc:spChg chg="mod">
          <ac:chgData name="Giuseppe Fazio" userId="35226a9d6e94c055" providerId="LiveId" clId="{BAB80279-778C-436C-AE6D-01870F6C8D93}" dt="2020-12-02T01:00:07.520" v="574" actId="207"/>
          <ac:spMkLst>
            <pc:docMk/>
            <pc:sldMk cId="2017654608" sldId="346"/>
            <ac:spMk id="3" creationId="{AE629F0F-375B-4897-88D0-119D544A134B}"/>
          </ac:spMkLst>
        </pc:spChg>
      </pc:sldChg>
      <pc:sldChg chg="modSp add mod modAnim">
        <pc:chgData name="Giuseppe Fazio" userId="35226a9d6e94c055" providerId="LiveId" clId="{BAB80279-778C-436C-AE6D-01870F6C8D93}" dt="2020-12-02T12:24:30.323" v="988" actId="20577"/>
        <pc:sldMkLst>
          <pc:docMk/>
          <pc:sldMk cId="2278599433" sldId="347"/>
        </pc:sldMkLst>
        <pc:spChg chg="mod">
          <ac:chgData name="Giuseppe Fazio" userId="35226a9d6e94c055" providerId="LiveId" clId="{BAB80279-778C-436C-AE6D-01870F6C8D93}" dt="2020-12-02T01:03:32.878" v="635" actId="20577"/>
          <ac:spMkLst>
            <pc:docMk/>
            <pc:sldMk cId="2278599433" sldId="347"/>
            <ac:spMk id="2" creationId="{ADC2035C-8B74-43E8-ACC0-D333A626654E}"/>
          </ac:spMkLst>
        </pc:spChg>
        <pc:spChg chg="mod">
          <ac:chgData name="Giuseppe Fazio" userId="35226a9d6e94c055" providerId="LiveId" clId="{BAB80279-778C-436C-AE6D-01870F6C8D93}" dt="2020-12-02T12:24:30.323" v="988" actId="20577"/>
          <ac:spMkLst>
            <pc:docMk/>
            <pc:sldMk cId="2278599433" sldId="347"/>
            <ac:spMk id="3" creationId="{56522485-F459-44DE-B3EA-8E716CE3793D}"/>
          </ac:spMkLst>
        </pc:spChg>
      </pc:sldChg>
      <pc:sldChg chg="modSp add mod modAnim">
        <pc:chgData name="Giuseppe Fazio" userId="35226a9d6e94c055" providerId="LiveId" clId="{BAB80279-778C-436C-AE6D-01870F6C8D93}" dt="2020-12-02T12:30:13.588" v="1289" actId="207"/>
        <pc:sldMkLst>
          <pc:docMk/>
          <pc:sldMk cId="4209873581" sldId="348"/>
        </pc:sldMkLst>
        <pc:spChg chg="mod">
          <ac:chgData name="Giuseppe Fazio" userId="35226a9d6e94c055" providerId="LiveId" clId="{BAB80279-778C-436C-AE6D-01870F6C8D93}" dt="2020-12-02T12:30:13.588" v="1289" actId="207"/>
          <ac:spMkLst>
            <pc:docMk/>
            <pc:sldMk cId="4209873581" sldId="348"/>
            <ac:spMk id="2" creationId="{ADC2035C-8B74-43E8-ACC0-D333A626654E}"/>
          </ac:spMkLst>
        </pc:spChg>
        <pc:spChg chg="mod">
          <ac:chgData name="Giuseppe Fazio" userId="35226a9d6e94c055" providerId="LiveId" clId="{BAB80279-778C-436C-AE6D-01870F6C8D93}" dt="2020-12-02T12:28:45.568" v="1252" actId="207"/>
          <ac:spMkLst>
            <pc:docMk/>
            <pc:sldMk cId="4209873581" sldId="348"/>
            <ac:spMk id="3" creationId="{56522485-F459-44DE-B3EA-8E716CE3793D}"/>
          </ac:spMkLst>
        </pc:spChg>
      </pc:sldChg>
      <pc:sldChg chg="modSp add modAnim">
        <pc:chgData name="Giuseppe Fazio" userId="35226a9d6e94c055" providerId="LiveId" clId="{BAB80279-778C-436C-AE6D-01870F6C8D93}" dt="2020-12-02T12:29:00.351" v="1255" actId="207"/>
        <pc:sldMkLst>
          <pc:docMk/>
          <pc:sldMk cId="3596549590" sldId="349"/>
        </pc:sldMkLst>
        <pc:spChg chg="mod">
          <ac:chgData name="Giuseppe Fazio" userId="35226a9d6e94c055" providerId="LiveId" clId="{BAB80279-778C-436C-AE6D-01870F6C8D93}" dt="2020-12-02T12:29:00.351" v="1255" actId="207"/>
          <ac:spMkLst>
            <pc:docMk/>
            <pc:sldMk cId="3596549590" sldId="349"/>
            <ac:spMk id="3" creationId="{56522485-F459-44DE-B3EA-8E716CE3793D}"/>
          </ac:spMkLst>
        </pc:spChg>
      </pc:sldChg>
      <pc:sldChg chg="add">
        <pc:chgData name="Giuseppe Fazio" userId="35226a9d6e94c055" providerId="LiveId" clId="{BAB80279-778C-436C-AE6D-01870F6C8D93}" dt="2020-12-02T15:21:08.451" v="1294"/>
        <pc:sldMkLst>
          <pc:docMk/>
          <pc:sldMk cId="484021347" sldId="350"/>
        </pc:sldMkLst>
      </pc:sldChg>
      <pc:sldMasterChg chg="del delSldLayout">
        <pc:chgData name="Giuseppe Fazio" userId="35226a9d6e94c055" providerId="LiveId" clId="{BAB80279-778C-436C-AE6D-01870F6C8D93}" dt="2020-12-01T23:50:58.378" v="4" actId="2696"/>
        <pc:sldMasterMkLst>
          <pc:docMk/>
          <pc:sldMasterMk cId="823348742" sldId="2147483648"/>
        </pc:sldMasterMkLst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1677301001" sldId="2147483649"/>
          </pc:sldLayoutMkLst>
        </pc:sldLayoutChg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1457760171" sldId="2147483650"/>
          </pc:sldLayoutMkLst>
        </pc:sldLayoutChg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1989107363" sldId="2147483651"/>
          </pc:sldLayoutMkLst>
        </pc:sldLayoutChg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1772146658" sldId="2147483652"/>
          </pc:sldLayoutMkLst>
        </pc:sldLayoutChg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161151911" sldId="2147483653"/>
          </pc:sldLayoutMkLst>
        </pc:sldLayoutChg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2562711054" sldId="2147483654"/>
          </pc:sldLayoutMkLst>
        </pc:sldLayoutChg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1811401328" sldId="2147483655"/>
          </pc:sldLayoutMkLst>
        </pc:sldLayoutChg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464038341" sldId="2147483656"/>
          </pc:sldLayoutMkLst>
        </pc:sldLayoutChg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2724822258" sldId="2147483657"/>
          </pc:sldLayoutMkLst>
        </pc:sldLayoutChg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1277317565" sldId="2147483658"/>
          </pc:sldLayoutMkLst>
        </pc:sldLayoutChg>
        <pc:sldLayoutChg chg="del">
          <pc:chgData name="Giuseppe Fazio" userId="35226a9d6e94c055" providerId="LiveId" clId="{BAB80279-778C-436C-AE6D-01870F6C8D93}" dt="2020-12-01T23:50:58.378" v="4" actId="2696"/>
          <pc:sldLayoutMkLst>
            <pc:docMk/>
            <pc:sldMasterMk cId="823348742" sldId="2147483648"/>
            <pc:sldLayoutMk cId="2601252920" sldId="2147483659"/>
          </pc:sldLayoutMkLst>
        </pc:sldLayoutChg>
      </pc:sldMasterChg>
    </pc:docChg>
  </pc:docChgLst>
  <pc:docChgLst>
    <pc:chgData name="Giuseppe Fazio" userId="35226a9d6e94c055" providerId="LiveId" clId="{C8D9DFC2-4AC5-4206-93F8-FF94497F303E}"/>
    <pc:docChg chg="custSel addSld delSld modSld">
      <pc:chgData name="Giuseppe Fazio" userId="35226a9d6e94c055" providerId="LiveId" clId="{C8D9DFC2-4AC5-4206-93F8-FF94497F303E}" dt="2021-02-25T20:31:27.572" v="124" actId="11"/>
      <pc:docMkLst>
        <pc:docMk/>
      </pc:docMkLst>
      <pc:sldChg chg="modSp mod">
        <pc:chgData name="Giuseppe Fazio" userId="35226a9d6e94c055" providerId="LiveId" clId="{C8D9DFC2-4AC5-4206-93F8-FF94497F303E}" dt="2021-02-25T20:20:27.899" v="10" actId="20577"/>
        <pc:sldMkLst>
          <pc:docMk/>
          <pc:sldMk cId="2024381800" sldId="257"/>
        </pc:sldMkLst>
        <pc:spChg chg="mod">
          <ac:chgData name="Giuseppe Fazio" userId="35226a9d6e94c055" providerId="LiveId" clId="{C8D9DFC2-4AC5-4206-93F8-FF94497F303E}" dt="2021-02-25T20:20:27.899" v="10" actId="20577"/>
          <ac:spMkLst>
            <pc:docMk/>
            <pc:sldMk cId="2024381800" sldId="257"/>
            <ac:spMk id="5" creationId="{B15E2B77-009C-416F-BA13-2058524B45BD}"/>
          </ac:spMkLst>
        </pc:spChg>
      </pc:sldChg>
      <pc:sldChg chg="modSp mod">
        <pc:chgData name="Giuseppe Fazio" userId="35226a9d6e94c055" providerId="LiveId" clId="{C8D9DFC2-4AC5-4206-93F8-FF94497F303E}" dt="2021-02-25T15:32:42.189" v="8" actId="11"/>
        <pc:sldMkLst>
          <pc:docMk/>
          <pc:sldMk cId="2332327330" sldId="271"/>
        </pc:sldMkLst>
        <pc:spChg chg="mod">
          <ac:chgData name="Giuseppe Fazio" userId="35226a9d6e94c055" providerId="LiveId" clId="{C8D9DFC2-4AC5-4206-93F8-FF94497F303E}" dt="2021-02-25T15:32:42.189" v="8" actId="11"/>
          <ac:spMkLst>
            <pc:docMk/>
            <pc:sldMk cId="2332327330" sldId="271"/>
            <ac:spMk id="7" creationId="{04131A73-D7E1-4C74-8A91-288CAADAD5EF}"/>
          </ac:spMkLst>
        </pc:spChg>
      </pc:sldChg>
      <pc:sldChg chg="del">
        <pc:chgData name="Giuseppe Fazio" userId="35226a9d6e94c055" providerId="LiveId" clId="{C8D9DFC2-4AC5-4206-93F8-FF94497F303E}" dt="2021-02-25T15:32:04.988" v="0" actId="2696"/>
        <pc:sldMkLst>
          <pc:docMk/>
          <pc:sldMk cId="114506229" sldId="324"/>
        </pc:sldMkLst>
      </pc:sldChg>
      <pc:sldChg chg="del">
        <pc:chgData name="Giuseppe Fazio" userId="35226a9d6e94c055" providerId="LiveId" clId="{C8D9DFC2-4AC5-4206-93F8-FF94497F303E}" dt="2021-02-25T15:32:07.410" v="1" actId="2696"/>
        <pc:sldMkLst>
          <pc:docMk/>
          <pc:sldMk cId="1312899619" sldId="334"/>
        </pc:sldMkLst>
      </pc:sldChg>
      <pc:sldChg chg="del">
        <pc:chgData name="Giuseppe Fazio" userId="35226a9d6e94c055" providerId="LiveId" clId="{C8D9DFC2-4AC5-4206-93F8-FF94497F303E}" dt="2021-02-25T15:32:09.941" v="2" actId="2696"/>
        <pc:sldMkLst>
          <pc:docMk/>
          <pc:sldMk cId="1197377403" sldId="337"/>
        </pc:sldMkLst>
      </pc:sldChg>
      <pc:sldChg chg="del">
        <pc:chgData name="Giuseppe Fazio" userId="35226a9d6e94c055" providerId="LiveId" clId="{C8D9DFC2-4AC5-4206-93F8-FF94497F303E}" dt="2021-02-25T15:32:12.363" v="3" actId="2696"/>
        <pc:sldMkLst>
          <pc:docMk/>
          <pc:sldMk cId="1604949912" sldId="338"/>
        </pc:sldMkLst>
      </pc:sldChg>
      <pc:sldChg chg="del">
        <pc:chgData name="Giuseppe Fazio" userId="35226a9d6e94c055" providerId="LiveId" clId="{C8D9DFC2-4AC5-4206-93F8-FF94497F303E}" dt="2021-02-25T15:32:14.894" v="4" actId="2696"/>
        <pc:sldMkLst>
          <pc:docMk/>
          <pc:sldMk cId="806298876" sldId="339"/>
        </pc:sldMkLst>
      </pc:sldChg>
      <pc:sldChg chg="del">
        <pc:chgData name="Giuseppe Fazio" userId="35226a9d6e94c055" providerId="LiveId" clId="{C8D9DFC2-4AC5-4206-93F8-FF94497F303E}" dt="2021-02-25T15:32:17.206" v="5" actId="2696"/>
        <pc:sldMkLst>
          <pc:docMk/>
          <pc:sldMk cId="3214397390" sldId="340"/>
        </pc:sldMkLst>
      </pc:sldChg>
      <pc:sldChg chg="del">
        <pc:chgData name="Giuseppe Fazio" userId="35226a9d6e94c055" providerId="LiveId" clId="{C8D9DFC2-4AC5-4206-93F8-FF94497F303E}" dt="2021-02-25T15:32:20.721" v="6" actId="2696"/>
        <pc:sldMkLst>
          <pc:docMk/>
          <pc:sldMk cId="2690333323" sldId="341"/>
        </pc:sldMkLst>
      </pc:sldChg>
      <pc:sldChg chg="del">
        <pc:chgData name="Giuseppe Fazio" userId="35226a9d6e94c055" providerId="LiveId" clId="{C8D9DFC2-4AC5-4206-93F8-FF94497F303E}" dt="2021-02-25T15:32:23.253" v="7" actId="2696"/>
        <pc:sldMkLst>
          <pc:docMk/>
          <pc:sldMk cId="2400004631" sldId="342"/>
        </pc:sldMkLst>
      </pc:sldChg>
      <pc:sldChg chg="modSp new mod">
        <pc:chgData name="Giuseppe Fazio" userId="35226a9d6e94c055" providerId="LiveId" clId="{C8D9DFC2-4AC5-4206-93F8-FF94497F303E}" dt="2021-02-25T20:23:23.465" v="69" actId="403"/>
        <pc:sldMkLst>
          <pc:docMk/>
          <pc:sldMk cId="1567450785" sldId="351"/>
        </pc:sldMkLst>
        <pc:spChg chg="mod">
          <ac:chgData name="Giuseppe Fazio" userId="35226a9d6e94c055" providerId="LiveId" clId="{C8D9DFC2-4AC5-4206-93F8-FF94497F303E}" dt="2021-02-25T20:22:35.578" v="66" actId="113"/>
          <ac:spMkLst>
            <pc:docMk/>
            <pc:sldMk cId="1567450785" sldId="351"/>
            <ac:spMk id="2" creationId="{F6C18470-C333-4EF7-B369-C0DDA06AE212}"/>
          </ac:spMkLst>
        </pc:spChg>
        <pc:spChg chg="mod">
          <ac:chgData name="Giuseppe Fazio" userId="35226a9d6e94c055" providerId="LiveId" clId="{C8D9DFC2-4AC5-4206-93F8-FF94497F303E}" dt="2021-02-25T20:23:23.465" v="69" actId="403"/>
          <ac:spMkLst>
            <pc:docMk/>
            <pc:sldMk cId="1567450785" sldId="351"/>
            <ac:spMk id="3" creationId="{092C1334-9B46-4048-BE51-1146E065CC43}"/>
          </ac:spMkLst>
        </pc:spChg>
      </pc:sldChg>
      <pc:sldChg chg="modSp add mod">
        <pc:chgData name="Giuseppe Fazio" userId="35226a9d6e94c055" providerId="LiveId" clId="{C8D9DFC2-4AC5-4206-93F8-FF94497F303E}" dt="2021-02-25T20:24:54.740" v="104" actId="403"/>
        <pc:sldMkLst>
          <pc:docMk/>
          <pc:sldMk cId="2843413827" sldId="352"/>
        </pc:sldMkLst>
        <pc:spChg chg="mod">
          <ac:chgData name="Giuseppe Fazio" userId="35226a9d6e94c055" providerId="LiveId" clId="{C8D9DFC2-4AC5-4206-93F8-FF94497F303E}" dt="2021-02-25T20:24:21.508" v="100" actId="20577"/>
          <ac:spMkLst>
            <pc:docMk/>
            <pc:sldMk cId="2843413827" sldId="352"/>
            <ac:spMk id="2" creationId="{F6C18470-C333-4EF7-B369-C0DDA06AE212}"/>
          </ac:spMkLst>
        </pc:spChg>
        <pc:spChg chg="mod">
          <ac:chgData name="Giuseppe Fazio" userId="35226a9d6e94c055" providerId="LiveId" clId="{C8D9DFC2-4AC5-4206-93F8-FF94497F303E}" dt="2021-02-25T20:24:54.740" v="104" actId="403"/>
          <ac:spMkLst>
            <pc:docMk/>
            <pc:sldMk cId="2843413827" sldId="352"/>
            <ac:spMk id="3" creationId="{092C1334-9B46-4048-BE51-1146E065CC43}"/>
          </ac:spMkLst>
        </pc:spChg>
      </pc:sldChg>
      <pc:sldChg chg="modSp add mod modAnim">
        <pc:chgData name="Giuseppe Fazio" userId="35226a9d6e94c055" providerId="LiveId" clId="{C8D9DFC2-4AC5-4206-93F8-FF94497F303E}" dt="2021-02-25T20:31:27.572" v="124" actId="11"/>
        <pc:sldMkLst>
          <pc:docMk/>
          <pc:sldMk cId="2621790311" sldId="353"/>
        </pc:sldMkLst>
        <pc:spChg chg="mod">
          <ac:chgData name="Giuseppe Fazio" userId="35226a9d6e94c055" providerId="LiveId" clId="{C8D9DFC2-4AC5-4206-93F8-FF94497F303E}" dt="2021-02-25T20:26:28.593" v="120" actId="122"/>
          <ac:spMkLst>
            <pc:docMk/>
            <pc:sldMk cId="2621790311" sldId="353"/>
            <ac:spMk id="2" creationId="{ADC2035C-8B74-43E8-ACC0-D333A626654E}"/>
          </ac:spMkLst>
        </pc:spChg>
        <pc:spChg chg="mod">
          <ac:chgData name="Giuseppe Fazio" userId="35226a9d6e94c055" providerId="LiveId" clId="{C8D9DFC2-4AC5-4206-93F8-FF94497F303E}" dt="2021-02-25T20:31:27.572" v="124" actId="11"/>
          <ac:spMkLst>
            <pc:docMk/>
            <pc:sldMk cId="2621790311" sldId="353"/>
            <ac:spMk id="3" creationId="{56522485-F459-44DE-B3EA-8E716CE3793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556AF-DDD8-4C60-8334-A53E3C94FD99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632BC-6AEE-4BCE-BCE4-ACBD47FBBA7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8577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567E3E-1CB6-4315-AFFE-FA2090C3DAC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30039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6567E3E-1CB6-4315-AFFE-FA2090C3DAC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2473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65216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6099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2138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1030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75551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175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4751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22396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4611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74528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6601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855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5192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0966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8127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4286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7549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F68BA-7956-4DF7-9400-E0EB463B53A8}" type="datetimeFigureOut">
              <a:rPr lang="it-IT" smtClean="0"/>
              <a:t>12/09/2021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37DD44C-62CF-468C-9D07-AC101FD87A2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1096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  <p:sldLayoutId id="214748381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speLP\Documents\0-rospe_archivio\01_rospe_LAVORI\2019 - ItaStra - FAMI\ARCHIVIO MEGA\MATERIALI DIDATTICI\03 - COVER raccolta per testi\ORIZZONTALI\A04-cover-StrutAccoglienz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9493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5D589FB-A884-4AAA-B3DD-6992E4ED0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Rispondiamo ora insieme a queste domande...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E629F0F-375B-4897-88D0-119D544A1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4926" y="1961323"/>
            <a:ext cx="8804365" cy="473992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chemeClr val="accent4">
                    <a:lumMod val="75000"/>
                  </a:schemeClr>
                </a:solidFill>
              </a:rPr>
              <a:t>Perché </a:t>
            </a: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</a:rPr>
              <a:t>è importante la figura del </a:t>
            </a:r>
            <a:r>
              <a:rPr lang="it-IT" sz="2400" b="1" i="1" dirty="0">
                <a:solidFill>
                  <a:schemeClr val="accent4">
                    <a:lumMod val="75000"/>
                  </a:schemeClr>
                </a:solidFill>
              </a:rPr>
              <a:t>mediatore culturale</a:t>
            </a: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accent4">
                    <a:lumMod val="75000"/>
                  </a:schemeClr>
                </a:solidFill>
              </a:rPr>
              <a:t>Perché aiuta gli ospiti nella comunicazione linguistica, nella conoscenza delle diverse culture e nella conoscenza del nuovo contesto.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Il mediatore culturale deve conoscere solo le lingue dei beneficiari?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Non solo. Deve conoscere anche i costumi, la cultura e le religioni degli ospiti.</a:t>
            </a:r>
            <a:endParaRPr lang="it-IT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</a:rPr>
              <a:t>Quale corso di laurea si deve frequentare per diventare mediatori culturali?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>
                <a:solidFill>
                  <a:schemeClr val="accent4"/>
                </a:solidFill>
              </a:rPr>
              <a:t>In «mediazione linguistica e interculturale</a:t>
            </a:r>
            <a:r>
              <a:rPr lang="it-IT" sz="2400" dirty="0" smtClean="0">
                <a:solidFill>
                  <a:schemeClr val="accent4"/>
                </a:solidFill>
              </a:rPr>
              <a:t>».</a:t>
            </a:r>
            <a:endParaRPr lang="it-IT" sz="2400" b="1" dirty="0">
              <a:solidFill>
                <a:schemeClr val="accent4"/>
              </a:solidFill>
            </a:endParaRPr>
          </a:p>
          <a:p>
            <a:pPr marL="0" lvl="0" indent="0">
              <a:buNone/>
            </a:pPr>
            <a:endParaRPr lang="it-IT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41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81051" y="624110"/>
            <a:ext cx="10136778" cy="1280890"/>
          </a:xfrm>
        </p:spPr>
        <p:txBody>
          <a:bodyPr>
            <a:normAutofit/>
          </a:bodyPr>
          <a:lstStyle/>
          <a:p>
            <a:r>
              <a:rPr lang="it-IT" dirty="0" smtClean="0"/>
              <a:t>Adesso parliamo dell’educatore/educatrice professionale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81051" y="2211978"/>
            <a:ext cx="8915400" cy="3777622"/>
          </a:xfrm>
        </p:spPr>
        <p:txBody>
          <a:bodyPr/>
          <a:lstStyle/>
          <a:p>
            <a:endParaRPr lang="it-IT" dirty="0" smtClean="0"/>
          </a:p>
          <a:p>
            <a:pPr marL="0" indent="0">
              <a:buNone/>
            </a:pPr>
            <a:r>
              <a:rPr lang="it-IT" sz="2800" dirty="0" smtClean="0"/>
              <a:t>Secondo te, di cosa si occupa questa figura all’interno delle strutture di accoglienza ? </a:t>
            </a:r>
          </a:p>
          <a:p>
            <a:pPr marL="0" indent="0">
              <a:buNone/>
            </a:pPr>
            <a:endParaRPr lang="it-IT" sz="2800" dirty="0"/>
          </a:p>
          <a:p>
            <a:pPr marL="0" indent="0">
              <a:buNone/>
            </a:pPr>
            <a:r>
              <a:rPr lang="it-IT" sz="2800" dirty="0" smtClean="0"/>
              <a:t>Parlane con i compagni e con l’insegnante.</a:t>
            </a:r>
          </a:p>
        </p:txBody>
      </p:sp>
    </p:spTree>
    <p:extLst>
      <p:ext uri="{BB962C8B-B14F-4D97-AF65-F5344CB8AC3E}">
        <p14:creationId xmlns:p14="http://schemas.microsoft.com/office/powerpoint/2010/main" val="12501803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30986D5-109C-4733-B49B-E8DFE195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it-IT" sz="3700" dirty="0">
                <a:solidFill>
                  <a:srgbClr val="262626"/>
                </a:solidFill>
              </a:rPr>
              <a:t>Video: </a:t>
            </a:r>
            <a:r>
              <a:rPr lang="it-IT" sz="3700" b="1" dirty="0" smtClean="0">
                <a:solidFill>
                  <a:srgbClr val="262626"/>
                </a:solidFill>
              </a:rPr>
              <a:t>Educatore/educatrice professionale</a:t>
            </a:r>
            <a:endParaRPr lang="it-IT" sz="3700" b="1" dirty="0">
              <a:solidFill>
                <a:srgbClr val="262626"/>
              </a:solidFill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xmlns="" id="{04131A73-D7E1-4C74-8A91-288CAADAD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4412" y="2556932"/>
            <a:ext cx="4802184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it-IT" sz="3200" dirty="0">
                <a:solidFill>
                  <a:srgbClr val="262626"/>
                </a:solidFill>
              </a:rPr>
              <a:t>Guardiamo il video </a:t>
            </a:r>
            <a:r>
              <a:rPr lang="it-IT" sz="3200" b="1" dirty="0">
                <a:solidFill>
                  <a:srgbClr val="262626"/>
                </a:solidFill>
              </a:rPr>
              <a:t>due</a:t>
            </a:r>
            <a:r>
              <a:rPr lang="it-IT" sz="3200" dirty="0">
                <a:solidFill>
                  <a:srgbClr val="262626"/>
                </a:solidFill>
              </a:rPr>
              <a:t> volte, poi rispondiamo insieme alle domande</a:t>
            </a:r>
          </a:p>
        </p:txBody>
      </p:sp>
      <p:pic>
        <p:nvPicPr>
          <p:cNvPr id="11" name="Graphic 10" descr="Video camera">
            <a:extLst>
              <a:ext uri="{FF2B5EF4-FFF2-40B4-BE49-F238E27FC236}">
                <a16:creationId xmlns:a16="http://schemas.microsoft.com/office/drawing/2014/main" xmlns="" id="{D912B9D1-0641-4788-8B51-5830670CD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27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da10.51/11.36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7992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52E7B3D-8C12-4AA6-B517-C70990242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In generale, di cosa parla questo video?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D234FA3-2C73-4A1B-9016-B4A023CF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1943" y="1815548"/>
            <a:ext cx="9024257" cy="47442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dirty="0"/>
              <a:t>Questo video parla</a:t>
            </a:r>
            <a:r>
              <a:rPr lang="it-IT" sz="3600" dirty="0" smtClean="0"/>
              <a:t>...</a:t>
            </a:r>
          </a:p>
          <a:p>
            <a:pPr marL="0" indent="0" algn="ctr">
              <a:buNone/>
            </a:pPr>
            <a:endParaRPr lang="it-IT" sz="3600" dirty="0"/>
          </a:p>
          <a:p>
            <a:r>
              <a:rPr lang="it-IT" sz="3200" dirty="0" smtClean="0"/>
              <a:t>Dell’educatore/educatrice e delle sue mansioni;</a:t>
            </a:r>
            <a:endParaRPr lang="it-IT" dirty="0"/>
          </a:p>
          <a:p>
            <a:r>
              <a:rPr lang="it-IT" sz="3200" dirty="0" smtClean="0"/>
              <a:t>Di come si diventa «educatori».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137537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AC17F125-8C99-4711-8235-4D539B7CB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9875" y="572438"/>
            <a:ext cx="9653830" cy="567250"/>
          </a:xfrm>
        </p:spPr>
        <p:txBody>
          <a:bodyPr>
            <a:normAutofit fontScale="90000"/>
          </a:bodyPr>
          <a:lstStyle/>
          <a:p>
            <a:r>
              <a:rPr lang="it-IT" dirty="0"/>
              <a:t>Ecco cosa dice </a:t>
            </a:r>
            <a:r>
              <a:rPr lang="it-IT" dirty="0" smtClean="0"/>
              <a:t>la nostra esperta </a:t>
            </a:r>
            <a:r>
              <a:rPr lang="it-IT" dirty="0"/>
              <a:t>nel video: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xmlns="" id="{9B7AC663-AA54-4B46-90E0-5DCE24A98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4926" y="1444487"/>
            <a:ext cx="9078685" cy="5113067"/>
          </a:xfrm>
        </p:spPr>
        <p:txBody>
          <a:bodyPr>
            <a:normAutofit fontScale="92500" lnSpcReduction="20000"/>
          </a:bodyPr>
          <a:lstStyle/>
          <a:p>
            <a:r>
              <a:rPr lang="it-IT" sz="2400" b="1" dirty="0"/>
              <a:t>C</a:t>
            </a:r>
            <a:r>
              <a:rPr lang="it-IT" sz="2400" b="1" dirty="0" smtClean="0"/>
              <a:t>osa fa l’educatore/educatrice professionale? </a:t>
            </a:r>
            <a:r>
              <a:rPr lang="it-IT" sz="2400" b="1" dirty="0"/>
              <a:t>	</a:t>
            </a:r>
            <a:endParaRPr lang="it-IT" sz="2400" b="1" dirty="0" smtClean="0"/>
          </a:p>
          <a:p>
            <a:pPr marL="0" indent="0">
              <a:buNone/>
            </a:pPr>
            <a:endParaRPr lang="it-IT" sz="2400" dirty="0"/>
          </a:p>
          <a:p>
            <a:pPr>
              <a:buFont typeface="Wingdings" panose="05000000000000000000" pitchFamily="2" charset="2"/>
              <a:buChar char="v"/>
            </a:pPr>
            <a:r>
              <a:rPr lang="it-IT" sz="2400" dirty="0" smtClean="0"/>
              <a:t>Cura l’accoglienza degli </a:t>
            </a:r>
            <a:r>
              <a:rPr lang="it-IT" sz="2400" dirty="0"/>
              <a:t>ospiti;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it-IT" sz="2400" dirty="0"/>
              <a:t>Assicura la </a:t>
            </a:r>
            <a:r>
              <a:rPr lang="it-IT" sz="2400" dirty="0" smtClean="0"/>
              <a:t>buona </a:t>
            </a:r>
            <a:r>
              <a:rPr lang="it-IT" sz="2400" dirty="0"/>
              <a:t>convivenza all’interno della </a:t>
            </a:r>
            <a:r>
              <a:rPr lang="it-IT" sz="2400" dirty="0" smtClean="0"/>
              <a:t>casa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it-IT" sz="2400" dirty="0" smtClean="0"/>
              <a:t>Aiuta gli </a:t>
            </a:r>
            <a:r>
              <a:rPr lang="it-IT" sz="2400" dirty="0"/>
              <a:t>ospiti in tutti gli aspetti della vita </a:t>
            </a:r>
            <a:r>
              <a:rPr lang="it-IT" sz="2400" dirty="0" smtClean="0"/>
              <a:t>quotidiana all’interno della </a:t>
            </a:r>
            <a:r>
              <a:rPr lang="it-IT" sz="2400" dirty="0"/>
              <a:t>struttura, facilitando anche l’accesso ai servizi esterni;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it-IT" sz="2400" dirty="0" smtClean="0"/>
              <a:t>Organizza </a:t>
            </a:r>
            <a:r>
              <a:rPr lang="it-IT" sz="2400" dirty="0"/>
              <a:t>le attività educative e </a:t>
            </a:r>
            <a:r>
              <a:rPr lang="it-IT" sz="2400" dirty="0" smtClean="0"/>
              <a:t>ludico/ricreative  </a:t>
            </a:r>
            <a:r>
              <a:rPr lang="it-IT" sz="2400" dirty="0"/>
              <a:t>dentro la struttura;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it-IT" sz="2400" dirty="0"/>
              <a:t>T</a:t>
            </a:r>
            <a:r>
              <a:rPr lang="it-IT" sz="2400" dirty="0" smtClean="0"/>
              <a:t>rascorre </a:t>
            </a:r>
            <a:r>
              <a:rPr lang="it-IT" sz="2400" dirty="0"/>
              <a:t>molto tempo insieme agli ospiti e costruisce una relazione di </a:t>
            </a:r>
            <a:r>
              <a:rPr lang="it-IT" sz="2400" dirty="0" smtClean="0"/>
              <a:t>fiducia.</a:t>
            </a:r>
          </a:p>
          <a:p>
            <a:pPr marL="0" indent="0">
              <a:buNone/>
            </a:pPr>
            <a:endParaRPr lang="it-IT" sz="2400" dirty="0" smtClean="0"/>
          </a:p>
          <a:p>
            <a:pPr algn="just"/>
            <a:r>
              <a:rPr lang="it-IT" sz="2400" b="1" dirty="0" smtClean="0">
                <a:effectLst/>
              </a:rPr>
              <a:t>Come si diventa mediatori culturali?</a:t>
            </a:r>
            <a:r>
              <a:rPr lang="it-IT" sz="2400" b="1" dirty="0"/>
              <a:t> </a:t>
            </a:r>
            <a:endParaRPr lang="it-IT" sz="2400" b="1" dirty="0" smtClean="0"/>
          </a:p>
          <a:p>
            <a:pPr marL="0" indent="0" algn="just">
              <a:buNone/>
            </a:pPr>
            <a:r>
              <a:rPr lang="it-IT" sz="2400" b="1" dirty="0" smtClean="0"/>
              <a:t>     </a:t>
            </a:r>
            <a:r>
              <a:rPr lang="it-IT" sz="2400" dirty="0"/>
              <a:t>E’ necessario conseguire un titolo universitario in S</a:t>
            </a:r>
            <a:r>
              <a:rPr lang="it-IT" sz="2400" dirty="0" smtClean="0"/>
              <a:t>cienze         	dell’educazione</a:t>
            </a:r>
            <a:r>
              <a:rPr lang="it-IT" sz="2400" dirty="0"/>
              <a:t>;</a:t>
            </a:r>
          </a:p>
          <a:p>
            <a:pPr marL="0" indent="0" algn="just">
              <a:buNone/>
            </a:pPr>
            <a:endParaRPr lang="it-IT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05615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67989" y="418179"/>
            <a:ext cx="9636623" cy="1201301"/>
          </a:xfrm>
        </p:spPr>
        <p:txBody>
          <a:bodyPr/>
          <a:lstStyle/>
          <a:p>
            <a:pPr algn="ctr"/>
            <a:r>
              <a:rPr lang="it-IT" dirty="0" smtClean="0"/>
              <a:t>Segna se le seguenti affermazioni sono </a:t>
            </a:r>
            <a:r>
              <a:rPr lang="it-IT" b="1" dirty="0" smtClean="0"/>
              <a:t>Vere o False</a:t>
            </a:r>
            <a:endParaRPr lang="it-IT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0614789"/>
              </p:ext>
            </p:extLst>
          </p:nvPr>
        </p:nvGraphicFramePr>
        <p:xfrm>
          <a:off x="1553378" y="1730891"/>
          <a:ext cx="9951234" cy="489620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317078"/>
                <a:gridCol w="3317078"/>
                <a:gridCol w="33170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Affermazione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Vero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Falso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Quando gli ospiti arrivano per la prima volta nella struttura, l’educatore/educatrice è presente.</a:t>
                      </a:r>
                    </a:p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</a:tr>
              <a:tr h="1238908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Se un ospite ha un problema sia all’interno che all’esterno della struttura,</a:t>
                      </a:r>
                      <a:r>
                        <a:rPr lang="it-IT" sz="1600" baseline="0" dirty="0" smtClean="0"/>
                        <a:t> l’educatore/educatrice rappresenta un aiuto</a:t>
                      </a:r>
                      <a:endParaRPr lang="it-IT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</a:tr>
              <a:tr h="83728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L’educatore/educatrice</a:t>
                      </a:r>
                      <a:r>
                        <a:rPr lang="it-IT" sz="1600" baseline="0" dirty="0" smtClean="0"/>
                        <a:t> passa poco tempo insieme agli ospiti.</a:t>
                      </a:r>
                      <a:endParaRPr lang="it-IT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Per diventare educatori/educatrici</a:t>
                      </a:r>
                      <a:r>
                        <a:rPr lang="it-IT" sz="1600" baseline="0" dirty="0" smtClean="0"/>
                        <a:t> bisogna laurearsi in Scienze della formazione </a:t>
                      </a:r>
                      <a:endParaRPr lang="it-IT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ttangolo 5"/>
          <p:cNvSpPr/>
          <p:nvPr/>
        </p:nvSpPr>
        <p:spPr>
          <a:xfrm>
            <a:off x="6271195" y="2522798"/>
            <a:ext cx="473725" cy="4412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 flipH="1">
            <a:off x="9628740" y="2553302"/>
            <a:ext cx="451694" cy="4412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1149" y="3809894"/>
            <a:ext cx="493819" cy="457240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9617724" y="3825924"/>
            <a:ext cx="473725" cy="4412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6258237" y="4898787"/>
            <a:ext cx="473725" cy="4412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ttangolo 12"/>
          <p:cNvSpPr/>
          <p:nvPr/>
        </p:nvSpPr>
        <p:spPr>
          <a:xfrm>
            <a:off x="9606709" y="4979382"/>
            <a:ext cx="473725" cy="4412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13"/>
          <p:cNvSpPr/>
          <p:nvPr/>
        </p:nvSpPr>
        <p:spPr>
          <a:xfrm>
            <a:off x="6258238" y="5904927"/>
            <a:ext cx="473725" cy="4412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/>
          <p:cNvSpPr/>
          <p:nvPr/>
        </p:nvSpPr>
        <p:spPr>
          <a:xfrm>
            <a:off x="9606708" y="5920957"/>
            <a:ext cx="473725" cy="4412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0916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30986D5-109C-4733-B49B-E8DFE195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3700" dirty="0">
                <a:solidFill>
                  <a:srgbClr val="262626"/>
                </a:solidFill>
              </a:rPr>
              <a:t>Video: </a:t>
            </a:r>
            <a:r>
              <a:rPr lang="it-IT" sz="3700" b="1" dirty="0" smtClean="0">
                <a:solidFill>
                  <a:srgbClr val="262626"/>
                </a:solidFill>
              </a:rPr>
              <a:t>L’operatore legale</a:t>
            </a:r>
            <a:endParaRPr lang="it-IT" sz="3700" b="1" dirty="0">
              <a:solidFill>
                <a:srgbClr val="262626"/>
              </a:solidFill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xmlns="" id="{04131A73-D7E1-4C74-8A91-288CAADAD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4412" y="2556932"/>
            <a:ext cx="4802184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it-IT" sz="3200" dirty="0">
                <a:solidFill>
                  <a:srgbClr val="262626"/>
                </a:solidFill>
              </a:rPr>
              <a:t>Guardiamo il video </a:t>
            </a:r>
            <a:r>
              <a:rPr lang="it-IT" sz="3200" b="1" dirty="0">
                <a:solidFill>
                  <a:srgbClr val="262626"/>
                </a:solidFill>
              </a:rPr>
              <a:t>due</a:t>
            </a:r>
            <a:r>
              <a:rPr lang="it-IT" sz="3200" dirty="0">
                <a:solidFill>
                  <a:srgbClr val="262626"/>
                </a:solidFill>
              </a:rPr>
              <a:t> volte, poi rispondiamo insieme alle domande</a:t>
            </a:r>
          </a:p>
        </p:txBody>
      </p:sp>
      <p:pic>
        <p:nvPicPr>
          <p:cNvPr id="11" name="Graphic 10" descr="Video camera">
            <a:extLst>
              <a:ext uri="{FF2B5EF4-FFF2-40B4-BE49-F238E27FC236}">
                <a16:creationId xmlns:a16="http://schemas.microsoft.com/office/drawing/2014/main" xmlns="" id="{D912B9D1-0641-4788-8B51-5830670CD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05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 11.37 a 12.09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1963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52E7B3D-8C12-4AA6-B517-C70990242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In generale, di cosa parla questo video?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D234FA3-2C73-4A1B-9016-B4A023CF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1943" y="1815548"/>
            <a:ext cx="9024257" cy="47442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dirty="0"/>
              <a:t>Questo video parla</a:t>
            </a:r>
            <a:r>
              <a:rPr lang="it-IT" sz="3600" dirty="0" smtClean="0"/>
              <a:t>...</a:t>
            </a:r>
          </a:p>
          <a:p>
            <a:pPr marL="0" indent="0" algn="ctr">
              <a:buNone/>
            </a:pPr>
            <a:endParaRPr lang="it-IT" sz="3600" dirty="0"/>
          </a:p>
          <a:p>
            <a:r>
              <a:rPr lang="it-IT" sz="3200" dirty="0" smtClean="0"/>
              <a:t>Dell’operatore legale e delle sue mansioni;</a:t>
            </a:r>
            <a:endParaRPr lang="it-IT" dirty="0"/>
          </a:p>
          <a:p>
            <a:r>
              <a:rPr lang="it-IT" sz="3200" dirty="0" smtClean="0"/>
              <a:t>Di come si diventa «operatori legali».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197289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2E11E7AA-0B25-4B70-AD2D-2512507A0D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5" name="Sottotitolo 4">
            <a:extLst>
              <a:ext uri="{FF2B5EF4-FFF2-40B4-BE49-F238E27FC236}">
                <a16:creationId xmlns:a16="http://schemas.microsoft.com/office/drawing/2014/main" xmlns="" id="{B15E2B77-009C-416F-BA13-2058524B45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3600" b="1" dirty="0"/>
              <a:t>Lezione 7</a:t>
            </a:r>
          </a:p>
        </p:txBody>
      </p:sp>
    </p:spTree>
    <p:extLst>
      <p:ext uri="{BB962C8B-B14F-4D97-AF65-F5344CB8AC3E}">
        <p14:creationId xmlns:p14="http://schemas.microsoft.com/office/powerpoint/2010/main" val="2024381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AC17F125-8C99-4711-8235-4D539B7CB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9875" y="572438"/>
            <a:ext cx="9653830" cy="567250"/>
          </a:xfrm>
        </p:spPr>
        <p:txBody>
          <a:bodyPr>
            <a:normAutofit fontScale="90000"/>
          </a:bodyPr>
          <a:lstStyle/>
          <a:p>
            <a:r>
              <a:rPr lang="it-IT" dirty="0"/>
              <a:t>Ecco cosa dice </a:t>
            </a:r>
            <a:r>
              <a:rPr lang="it-IT" dirty="0" smtClean="0"/>
              <a:t>la nostra esperta </a:t>
            </a:r>
            <a:r>
              <a:rPr lang="it-IT" dirty="0"/>
              <a:t>nel video: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xmlns="" id="{9B7AC663-AA54-4B46-90E0-5DCE24A98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4926" y="2214390"/>
            <a:ext cx="9078685" cy="4343164"/>
          </a:xfrm>
        </p:spPr>
        <p:txBody>
          <a:bodyPr>
            <a:normAutofit fontScale="92500" lnSpcReduction="20000"/>
          </a:bodyPr>
          <a:lstStyle/>
          <a:p>
            <a:r>
              <a:rPr lang="it-IT" sz="2400" dirty="0" smtClean="0"/>
              <a:t>Altra figura all’interno delle strutture è quella del </a:t>
            </a:r>
            <a:r>
              <a:rPr lang="it-IT" sz="2400" i="1" dirty="0" smtClean="0"/>
              <a:t>legale</a:t>
            </a:r>
            <a:r>
              <a:rPr lang="it-IT" sz="2400" dirty="0" smtClean="0"/>
              <a:t>. Questa figura può essere sia interna alla struttura di accoglienza che esterna. </a:t>
            </a:r>
          </a:p>
          <a:p>
            <a:pPr marL="0" indent="0">
              <a:buNone/>
            </a:pPr>
            <a:endParaRPr lang="it-IT" sz="2400" dirty="0" smtClean="0"/>
          </a:p>
          <a:p>
            <a:r>
              <a:rPr lang="it-IT" sz="2400" b="1" dirty="0"/>
              <a:t>Cosa fa l’operatore legale? 	</a:t>
            </a:r>
          </a:p>
          <a:p>
            <a:pPr marL="0" indent="0">
              <a:buNone/>
            </a:pPr>
            <a:r>
              <a:rPr lang="it-IT" sz="2400" dirty="0"/>
              <a:t>	</a:t>
            </a:r>
            <a:r>
              <a:rPr lang="it-IT" sz="2400" dirty="0" smtClean="0"/>
              <a:t>Cura </a:t>
            </a:r>
            <a:r>
              <a:rPr lang="it-IT" sz="2400" dirty="0"/>
              <a:t>gli aspetti </a:t>
            </a:r>
            <a:r>
              <a:rPr lang="it-IT" sz="2400" dirty="0" smtClean="0"/>
              <a:t>legali-burocratici, </a:t>
            </a:r>
            <a:r>
              <a:rPr lang="it-IT" sz="2400" dirty="0"/>
              <a:t>come per esempio le </a:t>
            </a:r>
            <a:r>
              <a:rPr lang="it-IT" sz="2400" dirty="0" smtClean="0"/>
              <a:t>      richieste </a:t>
            </a:r>
            <a:r>
              <a:rPr lang="it-IT" sz="2400" dirty="0"/>
              <a:t>di asilo, i ricorsi, i problemi legati al </a:t>
            </a:r>
            <a:r>
              <a:rPr lang="it-IT" sz="2400" dirty="0" smtClean="0"/>
              <a:t>permesso </a:t>
            </a:r>
            <a:r>
              <a:rPr lang="it-IT" sz="2400" dirty="0"/>
              <a:t>di </a:t>
            </a:r>
            <a:r>
              <a:rPr lang="it-IT" sz="2400" dirty="0" smtClean="0"/>
              <a:t>soggiorno</a:t>
            </a:r>
            <a:r>
              <a:rPr lang="it-IT" sz="2400" dirty="0"/>
              <a:t>;</a:t>
            </a:r>
          </a:p>
          <a:p>
            <a:pPr marL="0" indent="0">
              <a:buNone/>
            </a:pPr>
            <a:endParaRPr lang="it-IT" sz="2400" dirty="0" smtClean="0"/>
          </a:p>
          <a:p>
            <a:pPr algn="just"/>
            <a:r>
              <a:rPr lang="it-IT" sz="2400" b="1" dirty="0" smtClean="0">
                <a:effectLst/>
              </a:rPr>
              <a:t>Come si diventa operatore legale?</a:t>
            </a:r>
            <a:r>
              <a:rPr lang="it-IT" sz="2400" b="1" dirty="0" smtClean="0"/>
              <a:t> </a:t>
            </a:r>
          </a:p>
          <a:p>
            <a:pPr marL="0" indent="0" algn="just">
              <a:buNone/>
            </a:pPr>
            <a:r>
              <a:rPr lang="it-IT" sz="2400" b="1" dirty="0" smtClean="0"/>
              <a:t>     </a:t>
            </a:r>
            <a:r>
              <a:rPr lang="it-IT" sz="2400" dirty="0" smtClean="0">
                <a:cs typeface="Times New Roman" panose="02020603050405020304" pitchFamily="18" charset="0"/>
              </a:rPr>
              <a:t>È </a:t>
            </a:r>
            <a:r>
              <a:rPr lang="it-IT" sz="2400" dirty="0" smtClean="0"/>
              <a:t>necessario </a:t>
            </a:r>
            <a:r>
              <a:rPr lang="it-IT" sz="2400" dirty="0"/>
              <a:t>conseguire una titolo universitario in </a:t>
            </a:r>
            <a:r>
              <a:rPr lang="it-IT" sz="2400" dirty="0" smtClean="0"/>
              <a:t>  giurisprudenza</a:t>
            </a:r>
            <a:r>
              <a:rPr lang="it-IT" sz="2400" dirty="0"/>
              <a:t>.</a:t>
            </a:r>
          </a:p>
          <a:p>
            <a:pPr marL="0" indent="0" algn="just">
              <a:buNone/>
            </a:pPr>
            <a:endParaRPr lang="it-IT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7969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30986D5-109C-4733-B49B-E8DFE195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3150" y="770754"/>
            <a:ext cx="10635175" cy="130386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it-IT" sz="4000" dirty="0">
                <a:solidFill>
                  <a:srgbClr val="262626"/>
                </a:solidFill>
              </a:rPr>
              <a:t>Video: </a:t>
            </a:r>
            <a:r>
              <a:rPr lang="it-IT" b="1" dirty="0" smtClean="0">
                <a:solidFill>
                  <a:srgbClr val="262626"/>
                </a:solidFill>
              </a:rPr>
              <a:t>L’operatore legale</a:t>
            </a:r>
            <a:br>
              <a:rPr lang="it-IT" b="1" dirty="0" smtClean="0">
                <a:solidFill>
                  <a:srgbClr val="262626"/>
                </a:solidFill>
              </a:rPr>
            </a:br>
            <a:r>
              <a:rPr lang="it-IT" sz="3100" dirty="0" smtClean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Guarda </a:t>
            </a:r>
            <a:r>
              <a:rPr lang="it-IT" sz="3100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il video altre due volte e rispondi </a:t>
            </a:r>
            <a:r>
              <a:rPr lang="it-IT" sz="3100" b="1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da solo </a:t>
            </a:r>
            <a:r>
              <a:rPr lang="it-IT" sz="3100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a queste domande, poi vediamo insieme le risposte</a:t>
            </a:r>
            <a:br>
              <a:rPr lang="it-IT" sz="3100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</a:br>
            <a:endParaRPr lang="it-IT" sz="3700" b="1" dirty="0">
              <a:solidFill>
                <a:srgbClr val="262626"/>
              </a:solidFill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xmlns="" id="{04131A73-D7E1-4C74-8A91-288CAADAD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680" y="2589373"/>
            <a:ext cx="9397218" cy="403349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chemeClr val="accent4">
                    <a:lumMod val="75000"/>
                  </a:schemeClr>
                </a:solidFill>
              </a:rPr>
              <a:t>L’operatore legale è una figura sempre interna alle strutture di accoglienza?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chemeClr val="accent4">
                    <a:lumMod val="75000"/>
                  </a:schemeClr>
                </a:solidFill>
              </a:rPr>
              <a:t>Quali sono le sue mansioni? Puoi fare degli esempi?</a:t>
            </a:r>
            <a:endParaRPr lang="it-IT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chemeClr val="accent4">
                    <a:lumMod val="75000"/>
                  </a:schemeClr>
                </a:solidFill>
                <a:cs typeface="Times New Roman" panose="02020603050405020304" pitchFamily="18" charset="0"/>
              </a:rPr>
              <a:t>In quale corso di laurea bisogna laurearsi?</a:t>
            </a:r>
            <a:endParaRPr lang="it-IT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008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Stesso video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048311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F5D589FB-A884-4AAA-B3DD-6992E4ED0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Rispondiamo ora insieme a queste domande...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AE629F0F-375B-4897-88D0-119D544A1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54926" y="1961323"/>
            <a:ext cx="8804365" cy="442846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it-IT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</a:rPr>
              <a:t>L’operatore legale è una figura sempre interna alle strutture di accoglienza</a:t>
            </a:r>
            <a:r>
              <a:rPr lang="it-IT" sz="2400" b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 smtClean="0">
                <a:solidFill>
                  <a:schemeClr val="accent4">
                    <a:lumMod val="75000"/>
                  </a:schemeClr>
                </a:solidFill>
              </a:rPr>
              <a:t>No, può essere anche una figura esterna.</a:t>
            </a:r>
            <a:endParaRPr lang="it-IT" sz="2400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</a:rPr>
              <a:t>Quali sono le sue mansioni? Puoi fare degli esempi</a:t>
            </a:r>
            <a:r>
              <a:rPr lang="it-IT" sz="2400" b="1" dirty="0" smtClean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 smtClean="0">
                <a:solidFill>
                  <a:schemeClr val="accent4">
                    <a:lumMod val="75000"/>
                  </a:schemeClr>
                </a:solidFill>
              </a:rPr>
              <a:t>Cura gli aspetti legali/burocratici. Ad esempio aiuta gli ospiti nelle richieste di asilo o nei permessi di soggiorno.</a:t>
            </a:r>
            <a:endParaRPr lang="it-IT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chemeClr val="accent4">
                    <a:lumMod val="75000"/>
                  </a:schemeClr>
                </a:solidFill>
                <a:cs typeface="Times New Roman" panose="02020603050405020304" pitchFamily="18" charset="0"/>
              </a:rPr>
              <a:t>In quale corso di laurea </a:t>
            </a:r>
            <a:r>
              <a:rPr lang="it-IT" sz="2400" b="1" smtClean="0">
                <a:solidFill>
                  <a:schemeClr val="accent4">
                    <a:lumMod val="75000"/>
                  </a:schemeClr>
                </a:solidFill>
                <a:cs typeface="Times New Roman" panose="02020603050405020304" pitchFamily="18" charset="0"/>
              </a:rPr>
              <a:t>bisogna laurearsi?</a:t>
            </a:r>
            <a:endParaRPr lang="it-IT" sz="2400" b="1" dirty="0" smtClean="0">
              <a:solidFill>
                <a:schemeClr val="accent4">
                  <a:lumMod val="75000"/>
                </a:schemeClr>
              </a:solidFill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dirty="0" smtClean="0">
                <a:solidFill>
                  <a:schemeClr val="accent4">
                    <a:lumMod val="75000"/>
                  </a:schemeClr>
                </a:solidFill>
                <a:cs typeface="Times New Roman" panose="02020603050405020304" pitchFamily="18" charset="0"/>
              </a:rPr>
              <a:t>Con la laurea in giurisprudenza.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sz="24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lvl="0" indent="0">
              <a:buNone/>
            </a:pPr>
            <a:endParaRPr lang="it-IT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96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093205" y="2379643"/>
            <a:ext cx="9411408" cy="2016087"/>
          </a:xfrm>
        </p:spPr>
        <p:txBody>
          <a:bodyPr>
            <a:normAutofit/>
          </a:bodyPr>
          <a:lstStyle/>
          <a:p>
            <a:r>
              <a:rPr lang="it-IT" dirty="0" smtClean="0"/>
              <a:t>Adesso conosciamo tutte le figure che lavorano all’interno delle strutture di accoglienza.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733369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Leggi le definizioni e indica la figura professionale corrispondente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8306472"/>
              </p:ext>
            </p:extLst>
          </p:nvPr>
        </p:nvGraphicFramePr>
        <p:xfrm>
          <a:off x="3459295" y="2695456"/>
          <a:ext cx="6215516" cy="3342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7758"/>
                <a:gridCol w="3107758"/>
              </a:tblGrid>
              <a:tr h="507511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07511">
                <a:tc>
                  <a:txBody>
                    <a:bodyPr/>
                    <a:lstStyle/>
                    <a:p>
                      <a:r>
                        <a:rPr lang="it-IT" dirty="0" smtClean="0"/>
                        <a:t>Si occupa della pulizia degli</a:t>
                      </a:r>
                      <a:r>
                        <a:rPr lang="it-IT" baseline="0" dirty="0" smtClean="0"/>
                        <a:t> spazi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COORDINATORE</a:t>
                      </a:r>
                      <a:endParaRPr lang="it-IT" dirty="0"/>
                    </a:p>
                  </a:txBody>
                  <a:tcPr/>
                </a:tc>
              </a:tr>
              <a:tr h="507511">
                <a:tc>
                  <a:txBody>
                    <a:bodyPr/>
                    <a:lstStyle/>
                    <a:p>
                      <a:r>
                        <a:rPr lang="it-IT" dirty="0" smtClean="0"/>
                        <a:t>Dedica ascolto e cura alle</a:t>
                      </a:r>
                      <a:r>
                        <a:rPr lang="it-IT" baseline="0" dirty="0" smtClean="0"/>
                        <a:t> emozioni e alle difficoltà degli ospiti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MEDIATORE CULTURALE</a:t>
                      </a:r>
                      <a:endParaRPr lang="it-IT" dirty="0"/>
                    </a:p>
                  </a:txBody>
                  <a:tcPr/>
                </a:tc>
              </a:tr>
              <a:tr h="507511">
                <a:tc>
                  <a:txBody>
                    <a:bodyPr/>
                    <a:lstStyle/>
                    <a:p>
                      <a:r>
                        <a:rPr lang="it-IT" dirty="0" smtClean="0"/>
                        <a:t>Coordina l’equipe</a:t>
                      </a:r>
                      <a:r>
                        <a:rPr lang="it-IT" baseline="0" dirty="0" smtClean="0"/>
                        <a:t> di lavoro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AUSILIARE</a:t>
                      </a:r>
                      <a:endParaRPr lang="it-IT" dirty="0"/>
                    </a:p>
                  </a:txBody>
                  <a:tcPr/>
                </a:tc>
              </a:tr>
              <a:tr h="507511">
                <a:tc>
                  <a:txBody>
                    <a:bodyPr/>
                    <a:lstStyle/>
                    <a:p>
                      <a:r>
                        <a:rPr lang="it-IT" dirty="0" smtClean="0"/>
                        <a:t>Facilita la comunicazione linguistica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PSICOLOGO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48900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Leggi le definizioni e indica la figura professionale corrispondente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4165619"/>
              </p:ext>
            </p:extLst>
          </p:nvPr>
        </p:nvGraphicFramePr>
        <p:xfrm>
          <a:off x="3459295" y="2695456"/>
          <a:ext cx="6215516" cy="2976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7758"/>
                <a:gridCol w="3107758"/>
              </a:tblGrid>
              <a:tr h="507511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07511">
                <a:tc>
                  <a:txBody>
                    <a:bodyPr/>
                    <a:lstStyle/>
                    <a:p>
                      <a:r>
                        <a:rPr lang="it-IT" dirty="0" smtClean="0"/>
                        <a:t>Assicura la buona convivenza</a:t>
                      </a:r>
                      <a:r>
                        <a:rPr lang="it-IT" baseline="0" dirty="0" smtClean="0"/>
                        <a:t> all’interno della casa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EDUCATORE PROFESSIONALE</a:t>
                      </a:r>
                      <a:endParaRPr lang="it-IT" dirty="0"/>
                    </a:p>
                  </a:txBody>
                  <a:tcPr/>
                </a:tc>
              </a:tr>
              <a:tr h="507511">
                <a:tc>
                  <a:txBody>
                    <a:bodyPr/>
                    <a:lstStyle/>
                    <a:p>
                      <a:r>
                        <a:rPr lang="it-IT" dirty="0" smtClean="0"/>
                        <a:t>Cura gli aspetti</a:t>
                      </a:r>
                      <a:r>
                        <a:rPr lang="it-IT" baseline="0" dirty="0" smtClean="0"/>
                        <a:t> legali-burocratici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ASSISTENTE</a:t>
                      </a:r>
                      <a:r>
                        <a:rPr lang="it-IT" baseline="0" dirty="0" smtClean="0"/>
                        <a:t> SOCIALE</a:t>
                      </a:r>
                      <a:endParaRPr lang="it-IT" dirty="0"/>
                    </a:p>
                  </a:txBody>
                  <a:tcPr/>
                </a:tc>
              </a:tr>
              <a:tr h="507511">
                <a:tc>
                  <a:txBody>
                    <a:bodyPr/>
                    <a:lstStyle/>
                    <a:p>
                      <a:r>
                        <a:rPr lang="it-IT" dirty="0" smtClean="0"/>
                        <a:t>Facilita la conoscenza del territorio</a:t>
                      </a:r>
                      <a:r>
                        <a:rPr lang="it-IT" baseline="0" dirty="0" smtClean="0"/>
                        <a:t> e con i servizi esterni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LEGALE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6259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37273" y="1784733"/>
            <a:ext cx="9367340" cy="369065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Tra le figure professionali che lavorano all’interno delle strutture di accoglienza, ce n’è qualcuna che attira di più la tua attenzione? Cosa ti piacerebbe diventare? Perché?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Parlane con i compagni e con l’insegnante.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149439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" y="1"/>
            <a:ext cx="12191909" cy="685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948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8642A83-590E-4330-AC41-3396FC013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076" y="1207418"/>
            <a:ext cx="10543575" cy="4146459"/>
          </a:xfrm>
        </p:spPr>
        <p:txBody>
          <a:bodyPr/>
          <a:lstStyle/>
          <a:p>
            <a:r>
              <a:rPr lang="it-IT" dirty="0"/>
              <a:t>Se dico </a:t>
            </a:r>
            <a:r>
              <a:rPr lang="it-IT" b="1" i="1" dirty="0" smtClean="0">
                <a:solidFill>
                  <a:srgbClr val="7030A0"/>
                </a:solidFill>
              </a:rPr>
              <a:t>MEDIATORE CULTURALE </a:t>
            </a:r>
            <a:r>
              <a:rPr lang="it-IT" dirty="0" smtClean="0"/>
              <a:t>cosa ti viene in mente?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Parlane </a:t>
            </a:r>
            <a:r>
              <a:rPr lang="it-IT" dirty="0"/>
              <a:t>con i compagni e con l’insegnante</a:t>
            </a:r>
          </a:p>
        </p:txBody>
      </p:sp>
    </p:spTree>
    <p:extLst>
      <p:ext uri="{BB962C8B-B14F-4D97-AF65-F5344CB8AC3E}">
        <p14:creationId xmlns:p14="http://schemas.microsoft.com/office/powerpoint/2010/main" val="2629132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30986D5-109C-4733-B49B-E8DFE195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it-IT" sz="3700" dirty="0">
                <a:solidFill>
                  <a:srgbClr val="262626"/>
                </a:solidFill>
              </a:rPr>
              <a:t>Video: </a:t>
            </a:r>
            <a:r>
              <a:rPr lang="it-IT" sz="3700" b="1" dirty="0">
                <a:solidFill>
                  <a:srgbClr val="262626"/>
                </a:solidFill>
              </a:rPr>
              <a:t>Il </a:t>
            </a:r>
            <a:r>
              <a:rPr lang="it-IT" sz="3700" b="1" dirty="0" smtClean="0">
                <a:solidFill>
                  <a:srgbClr val="262626"/>
                </a:solidFill>
              </a:rPr>
              <a:t>mediatore culturale</a:t>
            </a:r>
            <a:endParaRPr lang="it-IT" sz="3700" b="1" dirty="0">
              <a:solidFill>
                <a:srgbClr val="262626"/>
              </a:solidFill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xmlns="" id="{04131A73-D7E1-4C74-8A91-288CAADAD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4412" y="2556932"/>
            <a:ext cx="4802184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buFont typeface="Arial"/>
              <a:buChar char="•"/>
            </a:pPr>
            <a:r>
              <a:rPr lang="it-IT" sz="3200" dirty="0">
                <a:solidFill>
                  <a:srgbClr val="262626"/>
                </a:solidFill>
              </a:rPr>
              <a:t>Guardiamo il video </a:t>
            </a:r>
            <a:r>
              <a:rPr lang="it-IT" sz="3200" b="1" dirty="0">
                <a:solidFill>
                  <a:srgbClr val="262626"/>
                </a:solidFill>
              </a:rPr>
              <a:t>due</a:t>
            </a:r>
            <a:r>
              <a:rPr lang="it-IT" sz="3200" dirty="0">
                <a:solidFill>
                  <a:srgbClr val="262626"/>
                </a:solidFill>
              </a:rPr>
              <a:t> volte, poi rispondiamo insieme alle domande</a:t>
            </a:r>
          </a:p>
        </p:txBody>
      </p:sp>
      <p:pic>
        <p:nvPicPr>
          <p:cNvPr id="11" name="Graphic 10" descr="Video camera">
            <a:extLst>
              <a:ext uri="{FF2B5EF4-FFF2-40B4-BE49-F238E27FC236}">
                <a16:creationId xmlns:a16="http://schemas.microsoft.com/office/drawing/2014/main" xmlns="" id="{D912B9D1-0641-4788-8B51-5830670CDF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421693" y="1410208"/>
            <a:ext cx="3858780" cy="385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45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 9.54 a 10.49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9791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52E7B3D-8C12-4AA6-B517-C70990242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In generale, di cosa parla questo video?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1D234FA3-2C73-4A1B-9016-B4A023CF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1943" y="1815548"/>
            <a:ext cx="9024257" cy="47442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3600" dirty="0"/>
              <a:t>Questo video parla</a:t>
            </a:r>
            <a:r>
              <a:rPr lang="it-IT" sz="3600" dirty="0" smtClean="0"/>
              <a:t>...</a:t>
            </a:r>
          </a:p>
          <a:p>
            <a:pPr marL="0" indent="0" algn="ctr">
              <a:buNone/>
            </a:pPr>
            <a:endParaRPr lang="it-IT" sz="3600" dirty="0"/>
          </a:p>
          <a:p>
            <a:r>
              <a:rPr lang="it-IT" sz="3200" dirty="0" smtClean="0"/>
              <a:t>Del mediatore culturale e delle sue mansioni;</a:t>
            </a:r>
            <a:endParaRPr lang="it-IT" dirty="0"/>
          </a:p>
          <a:p>
            <a:r>
              <a:rPr lang="it-IT" sz="3200" dirty="0" smtClean="0"/>
              <a:t>Di come si diventa «mediatori culturali».</a:t>
            </a:r>
            <a:endParaRPr lang="it-IT" sz="3200" dirty="0"/>
          </a:p>
        </p:txBody>
      </p:sp>
    </p:spTree>
    <p:extLst>
      <p:ext uri="{BB962C8B-B14F-4D97-AF65-F5344CB8AC3E}">
        <p14:creationId xmlns:p14="http://schemas.microsoft.com/office/powerpoint/2010/main" val="60763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AC17F125-8C99-4711-8235-4D539B7CB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9875" y="572438"/>
            <a:ext cx="9653830" cy="567250"/>
          </a:xfrm>
        </p:spPr>
        <p:txBody>
          <a:bodyPr>
            <a:normAutofit fontScale="90000"/>
          </a:bodyPr>
          <a:lstStyle/>
          <a:p>
            <a:r>
              <a:rPr lang="it-IT" dirty="0"/>
              <a:t>Ecco cosa dice </a:t>
            </a:r>
            <a:r>
              <a:rPr lang="it-IT" dirty="0" smtClean="0"/>
              <a:t>la nostra esperta </a:t>
            </a:r>
            <a:r>
              <a:rPr lang="it-IT" dirty="0"/>
              <a:t>nel video: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xmlns="" id="{9B7AC663-AA54-4B46-90E0-5DCE24A982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9875" y="1444487"/>
            <a:ext cx="8673736" cy="5113067"/>
          </a:xfrm>
        </p:spPr>
        <p:txBody>
          <a:bodyPr>
            <a:normAutofit/>
          </a:bodyPr>
          <a:lstStyle/>
          <a:p>
            <a:pPr algn="just"/>
            <a:r>
              <a:rPr lang="it-IT" sz="2400" dirty="0" smtClean="0">
                <a:effectLst/>
              </a:rPr>
              <a:t>Altra figura presente all’interno delle strutture è quella del mediatore culturale. </a:t>
            </a:r>
            <a:r>
              <a:rPr lang="it-IT" sz="2400" b="1" dirty="0" smtClean="0">
                <a:effectLst/>
              </a:rPr>
              <a:t>Cosa fa il mediatore culturale? </a:t>
            </a:r>
            <a:r>
              <a:rPr lang="it-IT" sz="2400" dirty="0" smtClean="0"/>
              <a:t>Facilita </a:t>
            </a:r>
            <a:r>
              <a:rPr lang="it-IT" sz="2400" dirty="0"/>
              <a:t>la comunicazione linguistica, la conoscenza delle differenti culture di provenienza dei beneficiari e la conoscenza del nuovo contesto di </a:t>
            </a:r>
            <a:r>
              <a:rPr lang="it-IT" sz="2400" dirty="0" smtClean="0"/>
              <a:t>vita;</a:t>
            </a:r>
          </a:p>
          <a:p>
            <a:pPr marL="0" indent="0" algn="just">
              <a:buNone/>
            </a:pPr>
            <a:endParaRPr lang="it-IT" sz="2400" dirty="0" smtClean="0"/>
          </a:p>
          <a:p>
            <a:pPr algn="just"/>
            <a:r>
              <a:rPr lang="it-IT" sz="2400" b="1" dirty="0" smtClean="0">
                <a:effectLst/>
              </a:rPr>
              <a:t>Come si diventa mediatori culturali?</a:t>
            </a:r>
            <a:r>
              <a:rPr lang="it-IT" sz="2400" b="1" dirty="0"/>
              <a:t> </a:t>
            </a:r>
            <a:r>
              <a:rPr lang="it-IT" sz="2400" dirty="0"/>
              <a:t>Frequentando un corso di </a:t>
            </a:r>
            <a:r>
              <a:rPr lang="it-IT" sz="2400" dirty="0" smtClean="0"/>
              <a:t>laurea in </a:t>
            </a:r>
            <a:r>
              <a:rPr lang="it-IT" sz="2400" dirty="0"/>
              <a:t>mediazione linguistica e </a:t>
            </a:r>
            <a:r>
              <a:rPr lang="it-IT" sz="2400" dirty="0" smtClean="0"/>
              <a:t>interculturale. A volte i mediatori non hanno una formazione specifica, ma  conoscono molto bene </a:t>
            </a:r>
            <a:r>
              <a:rPr lang="it-IT" sz="2400" dirty="0"/>
              <a:t>le </a:t>
            </a:r>
            <a:r>
              <a:rPr lang="it-IT" sz="2400" dirty="0" smtClean="0"/>
              <a:t>lingue, i costumi</a:t>
            </a:r>
            <a:r>
              <a:rPr lang="it-IT" sz="2400" dirty="0"/>
              <a:t>, la </a:t>
            </a:r>
            <a:r>
              <a:rPr lang="it-IT" sz="2400" dirty="0" smtClean="0"/>
              <a:t>cultura e le </a:t>
            </a:r>
            <a:r>
              <a:rPr lang="it-IT" sz="2400" dirty="0"/>
              <a:t>religioni </a:t>
            </a:r>
            <a:r>
              <a:rPr lang="it-IT" sz="2400" dirty="0" smtClean="0"/>
              <a:t>dei beneficiari.</a:t>
            </a:r>
            <a:endParaRPr lang="it-IT" sz="2400" dirty="0"/>
          </a:p>
          <a:p>
            <a:pPr algn="just"/>
            <a:endParaRPr lang="it-IT" sz="240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5031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130986D5-109C-4733-B49B-E8DFE195F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3150" y="770754"/>
            <a:ext cx="10635175" cy="1303867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it-IT" sz="4000" dirty="0">
                <a:solidFill>
                  <a:srgbClr val="262626"/>
                </a:solidFill>
              </a:rPr>
              <a:t>Video: </a:t>
            </a:r>
            <a:r>
              <a:rPr lang="it-IT" b="1" dirty="0" smtClean="0">
                <a:solidFill>
                  <a:srgbClr val="262626"/>
                </a:solidFill>
              </a:rPr>
              <a:t>Il mediatore culturale</a:t>
            </a:r>
            <a:br>
              <a:rPr lang="it-IT" b="1" dirty="0" smtClean="0">
                <a:solidFill>
                  <a:srgbClr val="262626"/>
                </a:solidFill>
              </a:rPr>
            </a:br>
            <a:r>
              <a:rPr lang="it-IT" sz="3100" dirty="0" smtClean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Guarda </a:t>
            </a:r>
            <a:r>
              <a:rPr lang="it-IT" sz="3100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il video altre due volte e rispondi </a:t>
            </a:r>
            <a:r>
              <a:rPr lang="it-IT" sz="3100" b="1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da solo </a:t>
            </a:r>
            <a:r>
              <a:rPr lang="it-IT" sz="3100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  <a:t>a queste domande, poi vediamo insieme le risposte</a:t>
            </a:r>
            <a:br>
              <a:rPr lang="it-IT" sz="3100" dirty="0">
                <a:ln>
                  <a:noFill/>
                </a:ln>
                <a:solidFill>
                  <a:srgbClr val="262626"/>
                </a:solidFill>
                <a:ea typeface="+mn-ea"/>
                <a:cs typeface="+mn-cs"/>
              </a:rPr>
            </a:br>
            <a:endParaRPr lang="it-IT" sz="3700" b="1" dirty="0">
              <a:solidFill>
                <a:srgbClr val="262626"/>
              </a:solidFill>
            </a:endParaRP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xmlns="" id="{04131A73-D7E1-4C74-8A91-288CAADAD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680" y="2589373"/>
            <a:ext cx="9397218" cy="4033495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chemeClr val="accent4">
                    <a:lumMod val="75000"/>
                  </a:schemeClr>
                </a:solidFill>
              </a:rPr>
              <a:t>Secondo te, Perché </a:t>
            </a: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</a:rPr>
              <a:t>è importante la figura del </a:t>
            </a:r>
            <a:r>
              <a:rPr lang="it-IT" sz="2400" b="1" i="1" dirty="0">
                <a:solidFill>
                  <a:schemeClr val="accent4">
                    <a:lumMod val="75000"/>
                  </a:schemeClr>
                </a:solidFill>
              </a:rPr>
              <a:t>mediatore culturale</a:t>
            </a: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</a:rPr>
              <a:t>?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Il </a:t>
            </a: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mediatore culturale deve conoscere solo le lingue dei beneficiari?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sz="2400" b="1" dirty="0" smtClean="0">
                <a:solidFill>
                  <a:schemeClr val="accent4">
                    <a:lumMod val="75000"/>
                  </a:schemeClr>
                </a:solidFill>
              </a:rPr>
              <a:t>Quale </a:t>
            </a:r>
            <a:r>
              <a:rPr lang="it-IT" sz="2400" b="1" dirty="0">
                <a:solidFill>
                  <a:schemeClr val="accent4">
                    <a:lumMod val="75000"/>
                  </a:schemeClr>
                </a:solidFill>
              </a:rPr>
              <a:t>corso di laurea si deve frequentare per diventare mediatori culturali?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it-IT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327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Stesso video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18535272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1987</TotalTime>
  <Words>738</Words>
  <Application>Microsoft Office PowerPoint</Application>
  <PresentationFormat>Personalizzato</PresentationFormat>
  <Paragraphs>107</Paragraphs>
  <Slides>28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29" baseType="lpstr">
      <vt:lpstr>Filo</vt:lpstr>
      <vt:lpstr>Presentazione standard di PowerPoint</vt:lpstr>
      <vt:lpstr>Presentazione standard di PowerPoint</vt:lpstr>
      <vt:lpstr>Se dico MEDIATORE CULTURALE cosa ti viene in mente?   Parlane con i compagni e con l’insegnante</vt:lpstr>
      <vt:lpstr>Video: Il mediatore culturale</vt:lpstr>
      <vt:lpstr>Da 9.54 a 10.49</vt:lpstr>
      <vt:lpstr>In generale, di cosa parla questo video? </vt:lpstr>
      <vt:lpstr>Ecco cosa dice la nostra esperta nel video:</vt:lpstr>
      <vt:lpstr>Video: Il mediatore culturale Guarda il video altre due volte e rispondi da solo a queste domande, poi vediamo insieme le risposte </vt:lpstr>
      <vt:lpstr>Presentazione standard di PowerPoint</vt:lpstr>
      <vt:lpstr>Rispondiamo ora insieme a queste domande...</vt:lpstr>
      <vt:lpstr>Adesso parliamo dell’educatore/educatrice professionale</vt:lpstr>
      <vt:lpstr>Video: Educatore/educatrice professionale</vt:lpstr>
      <vt:lpstr>da10.51/11.36</vt:lpstr>
      <vt:lpstr>In generale, di cosa parla questo video? </vt:lpstr>
      <vt:lpstr>Ecco cosa dice la nostra esperta nel video:</vt:lpstr>
      <vt:lpstr>Segna se le seguenti affermazioni sono Vere o False</vt:lpstr>
      <vt:lpstr>Video: L’operatore legale</vt:lpstr>
      <vt:lpstr>Da 11.37 a 12.09</vt:lpstr>
      <vt:lpstr>In generale, di cosa parla questo video? </vt:lpstr>
      <vt:lpstr>Ecco cosa dice la nostra esperta nel video:</vt:lpstr>
      <vt:lpstr>Video: L’operatore legale Guarda il video altre due volte e rispondi da solo a queste domande, poi vediamo insieme le risposte </vt:lpstr>
      <vt:lpstr>Presentazione standard di PowerPoint</vt:lpstr>
      <vt:lpstr>Rispondiamo ora insieme a queste domande...</vt:lpstr>
      <vt:lpstr>Adesso conosciamo tutte le figure che lavorano all’interno delle strutture di accoglienza. </vt:lpstr>
      <vt:lpstr>Leggi le definizioni e indica la figura professionale corrispondente</vt:lpstr>
      <vt:lpstr>Leggi le definizioni e indica la figura professionale corrispondente</vt:lpstr>
      <vt:lpstr>Tra le figure professionali che lavorano all’interno delle strutture di accoglienza, ce n’è qualcuna che attira di più la tua attenzione? Cosa ti piacerebbe diventare? Perché?  Parlane con i compagni e con l’insegnante.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Laboratorio di Italiano e Falegnameria</dc:title>
  <dc:creator>Campisi Giulia</dc:creator>
  <cp:lastModifiedBy>rospe </cp:lastModifiedBy>
  <cp:revision>107</cp:revision>
  <dcterms:created xsi:type="dcterms:W3CDTF">2020-12-01T23:39:55Z</dcterms:created>
  <dcterms:modified xsi:type="dcterms:W3CDTF">2021-09-12T11:50:26Z</dcterms:modified>
</cp:coreProperties>
</file>