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</p:sldMasterIdLst>
  <p:notesMasterIdLst>
    <p:notesMasterId r:id="rId30"/>
  </p:notesMasterIdLst>
  <p:sldIdLst>
    <p:sldId id="387" r:id="rId2"/>
    <p:sldId id="257" r:id="rId3"/>
    <p:sldId id="351" r:id="rId4"/>
    <p:sldId id="369" r:id="rId5"/>
    <p:sldId id="268" r:id="rId6"/>
    <p:sldId id="344" r:id="rId7"/>
    <p:sldId id="366" r:id="rId8"/>
    <p:sldId id="370" r:id="rId9"/>
    <p:sldId id="271" r:id="rId10"/>
    <p:sldId id="354" r:id="rId11"/>
    <p:sldId id="371" r:id="rId12"/>
    <p:sldId id="373" r:id="rId13"/>
    <p:sldId id="376" r:id="rId14"/>
    <p:sldId id="375" r:id="rId15"/>
    <p:sldId id="385" r:id="rId16"/>
    <p:sldId id="377" r:id="rId17"/>
    <p:sldId id="378" r:id="rId18"/>
    <p:sldId id="386" r:id="rId19"/>
    <p:sldId id="383" r:id="rId20"/>
    <p:sldId id="381" r:id="rId21"/>
    <p:sldId id="380" r:id="rId22"/>
    <p:sldId id="356" r:id="rId23"/>
    <p:sldId id="357" r:id="rId24"/>
    <p:sldId id="358" r:id="rId25"/>
    <p:sldId id="359" r:id="rId26"/>
    <p:sldId id="360" r:id="rId27"/>
    <p:sldId id="361" r:id="rId28"/>
    <p:sldId id="388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934A10-8CAB-42DE-A377-E4BE002A5FFB}" v="49" dt="2021-02-25T20:41:58.075"/>
  </p1510:revLst>
</p1510:revInfo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-61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useppe Fazio" userId="35226a9d6e94c055" providerId="LiveId" clId="{6ACAED53-64B8-472C-894C-3EC5B565E04B}"/>
    <pc:docChg chg="undo custSel addSld delSld modSld delMainMaster">
      <pc:chgData name="Giuseppe Fazio" userId="35226a9d6e94c055" providerId="LiveId" clId="{6ACAED53-64B8-472C-894C-3EC5B565E04B}" dt="2020-12-02T18:51:03.274" v="1143" actId="27636"/>
      <pc:docMkLst>
        <pc:docMk/>
      </pc:docMkLst>
      <pc:sldChg chg="new del">
        <pc:chgData name="Giuseppe Fazio" userId="35226a9d6e94c055" providerId="LiveId" clId="{6ACAED53-64B8-472C-894C-3EC5B565E04B}" dt="2020-12-02T17:41:46.994" v="2" actId="2696"/>
        <pc:sldMkLst>
          <pc:docMk/>
          <pc:sldMk cId="580582336" sldId="256"/>
        </pc:sldMkLst>
      </pc:sldChg>
      <pc:sldChg chg="modSp add mod">
        <pc:chgData name="Giuseppe Fazio" userId="35226a9d6e94c055" providerId="LiveId" clId="{6ACAED53-64B8-472C-894C-3EC5B565E04B}" dt="2020-12-02T17:41:50.354" v="4" actId="20577"/>
        <pc:sldMkLst>
          <pc:docMk/>
          <pc:sldMk cId="2024381800" sldId="257"/>
        </pc:sldMkLst>
        <pc:spChg chg="mod">
          <ac:chgData name="Giuseppe Fazio" userId="35226a9d6e94c055" providerId="LiveId" clId="{6ACAED53-64B8-472C-894C-3EC5B565E04B}" dt="2020-12-02T17:41:50.354" v="4" actId="20577"/>
          <ac:spMkLst>
            <pc:docMk/>
            <pc:sldMk cId="2024381800" sldId="257"/>
            <ac:spMk id="5" creationId="{B15E2B77-009C-416F-BA13-2058524B45BD}"/>
          </ac:spMkLst>
        </pc:spChg>
      </pc:sldChg>
      <pc:sldChg chg="add">
        <pc:chgData name="Giuseppe Fazio" userId="35226a9d6e94c055" providerId="LiveId" clId="{6ACAED53-64B8-472C-894C-3EC5B565E04B}" dt="2020-12-02T17:42:36.539" v="5"/>
        <pc:sldMkLst>
          <pc:docMk/>
          <pc:sldMk cId="236145320" sldId="266"/>
        </pc:sldMkLst>
      </pc:sldChg>
      <pc:sldChg chg="modSp add">
        <pc:chgData name="Giuseppe Fazio" userId="35226a9d6e94c055" providerId="LiveId" clId="{6ACAED53-64B8-472C-894C-3EC5B565E04B}" dt="2020-12-02T18:23:35.376" v="252" actId="20577"/>
        <pc:sldMkLst>
          <pc:docMk/>
          <pc:sldMk cId="607635295" sldId="268"/>
        </pc:sldMkLst>
        <pc:spChg chg="mod">
          <ac:chgData name="Giuseppe Fazio" userId="35226a9d6e94c055" providerId="LiveId" clId="{6ACAED53-64B8-472C-894C-3EC5B565E04B}" dt="2020-12-02T18:23:35.376" v="252" actId="20577"/>
          <ac:spMkLst>
            <pc:docMk/>
            <pc:sldMk cId="607635295" sldId="268"/>
            <ac:spMk id="3" creationId="{1D234FA3-2C73-4A1B-9016-B4A023CF45CA}"/>
          </ac:spMkLst>
        </pc:spChg>
      </pc:sldChg>
      <pc:sldChg chg="modSp add mod modAnim">
        <pc:chgData name="Giuseppe Fazio" userId="35226a9d6e94c055" providerId="LiveId" clId="{6ACAED53-64B8-472C-894C-3EC5B565E04B}" dt="2020-12-02T18:39:23.232" v="411"/>
        <pc:sldMkLst>
          <pc:docMk/>
          <pc:sldMk cId="2332327330" sldId="271"/>
        </pc:sldMkLst>
        <pc:spChg chg="mod">
          <ac:chgData name="Giuseppe Fazio" userId="35226a9d6e94c055" providerId="LiveId" clId="{6ACAED53-64B8-472C-894C-3EC5B565E04B}" dt="2020-12-02T18:24:23.123" v="261" actId="404"/>
          <ac:spMkLst>
            <pc:docMk/>
            <pc:sldMk cId="2332327330" sldId="271"/>
            <ac:spMk id="2" creationId="{130986D5-109C-4733-B49B-E8DFE195FD29}"/>
          </ac:spMkLst>
        </pc:spChg>
        <pc:spChg chg="mod">
          <ac:chgData name="Giuseppe Fazio" userId="35226a9d6e94c055" providerId="LiveId" clId="{6ACAED53-64B8-472C-894C-3EC5B565E04B}" dt="2020-12-02T18:28:50.773" v="325" actId="207"/>
          <ac:spMkLst>
            <pc:docMk/>
            <pc:sldMk cId="2332327330" sldId="271"/>
            <ac:spMk id="7" creationId="{04131A73-D7E1-4C74-8A91-288CAADAD5EF}"/>
          </ac:spMkLst>
        </pc:spChg>
      </pc:sldChg>
      <pc:sldChg chg="add">
        <pc:chgData name="Giuseppe Fazio" userId="35226a9d6e94c055" providerId="LiveId" clId="{6ACAED53-64B8-472C-894C-3EC5B565E04B}" dt="2020-12-02T17:47:16.504" v="7"/>
        <pc:sldMkLst>
          <pc:docMk/>
          <pc:sldMk cId="4261411423" sldId="326"/>
        </pc:sldMkLst>
      </pc:sldChg>
      <pc:sldChg chg="modSp add mod modAnim">
        <pc:chgData name="Giuseppe Fazio" userId="35226a9d6e94c055" providerId="LiveId" clId="{6ACAED53-64B8-472C-894C-3EC5B565E04B}" dt="2020-12-02T18:10:47.091" v="250" actId="20577"/>
        <pc:sldMkLst>
          <pc:docMk/>
          <pc:sldMk cId="1850316506" sldId="344"/>
        </pc:sldMkLst>
        <pc:spChg chg="mod">
          <ac:chgData name="Giuseppe Fazio" userId="35226a9d6e94c055" providerId="LiveId" clId="{6ACAED53-64B8-472C-894C-3EC5B565E04B}" dt="2020-12-02T18:10:47.091" v="250" actId="20577"/>
          <ac:spMkLst>
            <pc:docMk/>
            <pc:sldMk cId="1850316506" sldId="344"/>
            <ac:spMk id="5" creationId="{9B7AC663-AA54-4B46-90E0-5DCE24A9827B}"/>
          </ac:spMkLst>
        </pc:spChg>
      </pc:sldChg>
      <pc:sldChg chg="add">
        <pc:chgData name="Giuseppe Fazio" userId="35226a9d6e94c055" providerId="LiveId" clId="{6ACAED53-64B8-472C-894C-3EC5B565E04B}" dt="2020-12-02T17:47:31.858" v="8"/>
        <pc:sldMkLst>
          <pc:docMk/>
          <pc:sldMk cId="2017654608" sldId="346"/>
        </pc:sldMkLst>
      </pc:sldChg>
      <pc:sldChg chg="add modAnim">
        <pc:chgData name="Giuseppe Fazio" userId="35226a9d6e94c055" providerId="LiveId" clId="{6ACAED53-64B8-472C-894C-3EC5B565E04B}" dt="2020-12-02T17:48:03.976" v="10"/>
        <pc:sldMkLst>
          <pc:docMk/>
          <pc:sldMk cId="2278599433" sldId="347"/>
        </pc:sldMkLst>
      </pc:sldChg>
      <pc:sldChg chg="add">
        <pc:chgData name="Giuseppe Fazio" userId="35226a9d6e94c055" providerId="LiveId" clId="{6ACAED53-64B8-472C-894C-3EC5B565E04B}" dt="2020-12-02T17:48:53.945" v="11"/>
        <pc:sldMkLst>
          <pc:docMk/>
          <pc:sldMk cId="4209873581" sldId="348"/>
        </pc:sldMkLst>
      </pc:sldChg>
      <pc:sldChg chg="add">
        <pc:chgData name="Giuseppe Fazio" userId="35226a9d6e94c055" providerId="LiveId" clId="{6ACAED53-64B8-472C-894C-3EC5B565E04B}" dt="2020-12-02T17:49:08.574" v="12"/>
        <pc:sldMkLst>
          <pc:docMk/>
          <pc:sldMk cId="3596549590" sldId="349"/>
        </pc:sldMkLst>
      </pc:sldChg>
      <pc:sldChg chg="add">
        <pc:chgData name="Giuseppe Fazio" userId="35226a9d6e94c055" providerId="LiveId" clId="{6ACAED53-64B8-472C-894C-3EC5B565E04B}" dt="2020-12-02T17:45:49.105" v="6"/>
        <pc:sldMkLst>
          <pc:docMk/>
          <pc:sldMk cId="484021347" sldId="350"/>
        </pc:sldMkLst>
      </pc:sldChg>
      <pc:sldChg chg="modSp add mod">
        <pc:chgData name="Giuseppe Fazio" userId="35226a9d6e94c055" providerId="LiveId" clId="{6ACAED53-64B8-472C-894C-3EC5B565E04B}" dt="2020-12-02T17:50:42.193" v="20" actId="20577"/>
        <pc:sldMkLst>
          <pc:docMk/>
          <pc:sldMk cId="429338370" sldId="351"/>
        </pc:sldMkLst>
        <pc:spChg chg="mod">
          <ac:chgData name="Giuseppe Fazio" userId="35226a9d6e94c055" providerId="LiveId" clId="{6ACAED53-64B8-472C-894C-3EC5B565E04B}" dt="2020-12-02T17:50:42.193" v="20" actId="20577"/>
          <ac:spMkLst>
            <pc:docMk/>
            <pc:sldMk cId="429338370" sldId="351"/>
            <ac:spMk id="2" creationId="{130986D5-109C-4733-B49B-E8DFE195FD29}"/>
          </ac:spMkLst>
        </pc:spChg>
      </pc:sldChg>
      <pc:sldChg chg="addSp modSp new modAnim">
        <pc:chgData name="Giuseppe Fazio" userId="35226a9d6e94c055" providerId="LiveId" clId="{6ACAED53-64B8-472C-894C-3EC5B565E04B}" dt="2020-12-02T17:53:16.864" v="22"/>
        <pc:sldMkLst>
          <pc:docMk/>
          <pc:sldMk cId="600269739" sldId="352"/>
        </pc:sldMkLst>
        <pc:picChg chg="add mod">
          <ac:chgData name="Giuseppe Fazio" userId="35226a9d6e94c055" providerId="LiveId" clId="{6ACAED53-64B8-472C-894C-3EC5B565E04B}" dt="2020-12-02T17:53:16.864" v="22"/>
          <ac:picMkLst>
            <pc:docMk/>
            <pc:sldMk cId="600269739" sldId="352"/>
            <ac:picMk id="2" creationId="{8B34C832-E457-47E2-B976-38E3CB09B023}"/>
          </ac:picMkLst>
        </pc:picChg>
      </pc:sldChg>
      <pc:sldChg chg="add del">
        <pc:chgData name="Giuseppe Fazio" userId="35226a9d6e94c055" providerId="LiveId" clId="{6ACAED53-64B8-472C-894C-3EC5B565E04B}" dt="2020-12-02T18:29:03.979" v="326" actId="2696"/>
        <pc:sldMkLst>
          <pc:docMk/>
          <pc:sldMk cId="3796287171" sldId="353"/>
        </pc:sldMkLst>
      </pc:sldChg>
      <pc:sldChg chg="add">
        <pc:chgData name="Giuseppe Fazio" userId="35226a9d6e94c055" providerId="LiveId" clId="{6ACAED53-64B8-472C-894C-3EC5B565E04B}" dt="2020-12-02T18:29:12.186" v="327"/>
        <pc:sldMkLst>
          <pc:docMk/>
          <pc:sldMk cId="3893027489" sldId="353"/>
        </pc:sldMkLst>
      </pc:sldChg>
      <pc:sldChg chg="modSp add mod modAnim">
        <pc:chgData name="Giuseppe Fazio" userId="35226a9d6e94c055" providerId="LiveId" clId="{6ACAED53-64B8-472C-894C-3EC5B565E04B}" dt="2020-12-02T18:39:31.033" v="412"/>
        <pc:sldMkLst>
          <pc:docMk/>
          <pc:sldMk cId="3057931463" sldId="354"/>
        </pc:sldMkLst>
        <pc:spChg chg="mod">
          <ac:chgData name="Giuseppe Fazio" userId="35226a9d6e94c055" providerId="LiveId" clId="{6ACAED53-64B8-472C-894C-3EC5B565E04B}" dt="2020-12-02T18:38:17.329" v="405" actId="20577"/>
          <ac:spMkLst>
            <pc:docMk/>
            <pc:sldMk cId="3057931463" sldId="354"/>
            <ac:spMk id="3" creationId="{AE629F0F-375B-4897-88D0-119D544A134B}"/>
          </ac:spMkLst>
        </pc:spChg>
      </pc:sldChg>
      <pc:sldChg chg="modSp add mod modAnim">
        <pc:chgData name="Giuseppe Fazio" userId="35226a9d6e94c055" providerId="LiveId" clId="{6ACAED53-64B8-472C-894C-3EC5B565E04B}" dt="2020-12-02T18:39:35.233" v="413"/>
        <pc:sldMkLst>
          <pc:docMk/>
          <pc:sldMk cId="1133016311" sldId="355"/>
        </pc:sldMkLst>
        <pc:spChg chg="mod">
          <ac:chgData name="Giuseppe Fazio" userId="35226a9d6e94c055" providerId="LiveId" clId="{6ACAED53-64B8-472C-894C-3EC5B565E04B}" dt="2020-12-02T18:36:18.162" v="398" actId="207"/>
          <ac:spMkLst>
            <pc:docMk/>
            <pc:sldMk cId="1133016311" sldId="355"/>
            <ac:spMk id="3" creationId="{AE629F0F-375B-4897-88D0-119D544A134B}"/>
          </ac:spMkLst>
        </pc:spChg>
      </pc:sldChg>
      <pc:sldChg chg="modSp add mod modAnim">
        <pc:chgData name="Giuseppe Fazio" userId="35226a9d6e94c055" providerId="LiveId" clId="{6ACAED53-64B8-472C-894C-3EC5B565E04B}" dt="2020-12-02T18:51:03.274" v="1143" actId="27636"/>
        <pc:sldMkLst>
          <pc:docMk/>
          <pc:sldMk cId="2404129149" sldId="356"/>
        </pc:sldMkLst>
        <pc:spChg chg="mod">
          <ac:chgData name="Giuseppe Fazio" userId="35226a9d6e94c055" providerId="LiveId" clId="{6ACAED53-64B8-472C-894C-3EC5B565E04B}" dt="2020-12-02T18:49:29.196" v="1141" actId="207"/>
          <ac:spMkLst>
            <pc:docMk/>
            <pc:sldMk cId="2404129149" sldId="356"/>
            <ac:spMk id="2" creationId="{ADC2035C-8B74-43E8-ACC0-D333A626654E}"/>
          </ac:spMkLst>
        </pc:spChg>
        <pc:spChg chg="mod">
          <ac:chgData name="Giuseppe Fazio" userId="35226a9d6e94c055" providerId="LiveId" clId="{6ACAED53-64B8-472C-894C-3EC5B565E04B}" dt="2020-12-02T18:51:03.274" v="1143" actId="27636"/>
          <ac:spMkLst>
            <pc:docMk/>
            <pc:sldMk cId="2404129149" sldId="356"/>
            <ac:spMk id="3" creationId="{56522485-F459-44DE-B3EA-8E716CE3793D}"/>
          </ac:spMkLst>
        </pc:spChg>
      </pc:sldChg>
      <pc:sldChg chg="modSp add mod modAnim">
        <pc:chgData name="Giuseppe Fazio" userId="35226a9d6e94c055" providerId="LiveId" clId="{6ACAED53-64B8-472C-894C-3EC5B565E04B}" dt="2020-12-02T18:49:14.566" v="1140" actId="113"/>
        <pc:sldMkLst>
          <pc:docMk/>
          <pc:sldMk cId="3775010988" sldId="357"/>
        </pc:sldMkLst>
        <pc:spChg chg="mod">
          <ac:chgData name="Giuseppe Fazio" userId="35226a9d6e94c055" providerId="LiveId" clId="{6ACAED53-64B8-472C-894C-3EC5B565E04B}" dt="2020-12-02T18:49:14.566" v="1140" actId="113"/>
          <ac:spMkLst>
            <pc:docMk/>
            <pc:sldMk cId="3775010988" sldId="357"/>
            <ac:spMk id="2" creationId="{ADC2035C-8B74-43E8-ACC0-D333A626654E}"/>
          </ac:spMkLst>
        </pc:spChg>
        <pc:spChg chg="mod">
          <ac:chgData name="Giuseppe Fazio" userId="35226a9d6e94c055" providerId="LiveId" clId="{6ACAED53-64B8-472C-894C-3EC5B565E04B}" dt="2020-12-02T18:48:53.016" v="1137" actId="113"/>
          <ac:spMkLst>
            <pc:docMk/>
            <pc:sldMk cId="3775010988" sldId="357"/>
            <ac:spMk id="3" creationId="{56522485-F459-44DE-B3EA-8E716CE3793D}"/>
          </ac:spMkLst>
        </pc:spChg>
      </pc:sldChg>
      <pc:sldMasterChg chg="del delSldLayout">
        <pc:chgData name="Giuseppe Fazio" userId="35226a9d6e94c055" providerId="LiveId" clId="{6ACAED53-64B8-472C-894C-3EC5B565E04B}" dt="2020-12-02T17:41:46.994" v="2" actId="2696"/>
        <pc:sldMasterMkLst>
          <pc:docMk/>
          <pc:sldMasterMk cId="1227863872" sldId="2147483648"/>
        </pc:sldMasterMkLst>
        <pc:sldLayoutChg chg="del">
          <pc:chgData name="Giuseppe Fazio" userId="35226a9d6e94c055" providerId="LiveId" clId="{6ACAED53-64B8-472C-894C-3EC5B565E04B}" dt="2020-12-02T17:41:46.994" v="2" actId="2696"/>
          <pc:sldLayoutMkLst>
            <pc:docMk/>
            <pc:sldMasterMk cId="1227863872" sldId="2147483648"/>
            <pc:sldLayoutMk cId="2098554206" sldId="2147483649"/>
          </pc:sldLayoutMkLst>
        </pc:sldLayoutChg>
        <pc:sldLayoutChg chg="del">
          <pc:chgData name="Giuseppe Fazio" userId="35226a9d6e94c055" providerId="LiveId" clId="{6ACAED53-64B8-472C-894C-3EC5B565E04B}" dt="2020-12-02T17:41:46.994" v="2" actId="2696"/>
          <pc:sldLayoutMkLst>
            <pc:docMk/>
            <pc:sldMasterMk cId="1227863872" sldId="2147483648"/>
            <pc:sldLayoutMk cId="3432293227" sldId="2147483650"/>
          </pc:sldLayoutMkLst>
        </pc:sldLayoutChg>
        <pc:sldLayoutChg chg="del">
          <pc:chgData name="Giuseppe Fazio" userId="35226a9d6e94c055" providerId="LiveId" clId="{6ACAED53-64B8-472C-894C-3EC5B565E04B}" dt="2020-12-02T17:41:46.994" v="2" actId="2696"/>
          <pc:sldLayoutMkLst>
            <pc:docMk/>
            <pc:sldMasterMk cId="1227863872" sldId="2147483648"/>
            <pc:sldLayoutMk cId="2700035475" sldId="2147483651"/>
          </pc:sldLayoutMkLst>
        </pc:sldLayoutChg>
        <pc:sldLayoutChg chg="del">
          <pc:chgData name="Giuseppe Fazio" userId="35226a9d6e94c055" providerId="LiveId" clId="{6ACAED53-64B8-472C-894C-3EC5B565E04B}" dt="2020-12-02T17:41:46.994" v="2" actId="2696"/>
          <pc:sldLayoutMkLst>
            <pc:docMk/>
            <pc:sldMasterMk cId="1227863872" sldId="2147483648"/>
            <pc:sldLayoutMk cId="2605707587" sldId="2147483652"/>
          </pc:sldLayoutMkLst>
        </pc:sldLayoutChg>
        <pc:sldLayoutChg chg="del">
          <pc:chgData name="Giuseppe Fazio" userId="35226a9d6e94c055" providerId="LiveId" clId="{6ACAED53-64B8-472C-894C-3EC5B565E04B}" dt="2020-12-02T17:41:46.994" v="2" actId="2696"/>
          <pc:sldLayoutMkLst>
            <pc:docMk/>
            <pc:sldMasterMk cId="1227863872" sldId="2147483648"/>
            <pc:sldLayoutMk cId="3794507442" sldId="2147483653"/>
          </pc:sldLayoutMkLst>
        </pc:sldLayoutChg>
        <pc:sldLayoutChg chg="del">
          <pc:chgData name="Giuseppe Fazio" userId="35226a9d6e94c055" providerId="LiveId" clId="{6ACAED53-64B8-472C-894C-3EC5B565E04B}" dt="2020-12-02T17:41:46.994" v="2" actId="2696"/>
          <pc:sldLayoutMkLst>
            <pc:docMk/>
            <pc:sldMasterMk cId="1227863872" sldId="2147483648"/>
            <pc:sldLayoutMk cId="708217621" sldId="2147483654"/>
          </pc:sldLayoutMkLst>
        </pc:sldLayoutChg>
        <pc:sldLayoutChg chg="del">
          <pc:chgData name="Giuseppe Fazio" userId="35226a9d6e94c055" providerId="LiveId" clId="{6ACAED53-64B8-472C-894C-3EC5B565E04B}" dt="2020-12-02T17:41:46.994" v="2" actId="2696"/>
          <pc:sldLayoutMkLst>
            <pc:docMk/>
            <pc:sldMasterMk cId="1227863872" sldId="2147483648"/>
            <pc:sldLayoutMk cId="3949471234" sldId="2147483655"/>
          </pc:sldLayoutMkLst>
        </pc:sldLayoutChg>
        <pc:sldLayoutChg chg="del">
          <pc:chgData name="Giuseppe Fazio" userId="35226a9d6e94c055" providerId="LiveId" clId="{6ACAED53-64B8-472C-894C-3EC5B565E04B}" dt="2020-12-02T17:41:46.994" v="2" actId="2696"/>
          <pc:sldLayoutMkLst>
            <pc:docMk/>
            <pc:sldMasterMk cId="1227863872" sldId="2147483648"/>
            <pc:sldLayoutMk cId="4118533731" sldId="2147483656"/>
          </pc:sldLayoutMkLst>
        </pc:sldLayoutChg>
        <pc:sldLayoutChg chg="del">
          <pc:chgData name="Giuseppe Fazio" userId="35226a9d6e94c055" providerId="LiveId" clId="{6ACAED53-64B8-472C-894C-3EC5B565E04B}" dt="2020-12-02T17:41:46.994" v="2" actId="2696"/>
          <pc:sldLayoutMkLst>
            <pc:docMk/>
            <pc:sldMasterMk cId="1227863872" sldId="2147483648"/>
            <pc:sldLayoutMk cId="2217010771" sldId="2147483657"/>
          </pc:sldLayoutMkLst>
        </pc:sldLayoutChg>
        <pc:sldLayoutChg chg="del">
          <pc:chgData name="Giuseppe Fazio" userId="35226a9d6e94c055" providerId="LiveId" clId="{6ACAED53-64B8-472C-894C-3EC5B565E04B}" dt="2020-12-02T17:41:46.994" v="2" actId="2696"/>
          <pc:sldLayoutMkLst>
            <pc:docMk/>
            <pc:sldMasterMk cId="1227863872" sldId="2147483648"/>
            <pc:sldLayoutMk cId="1041957354" sldId="2147483658"/>
          </pc:sldLayoutMkLst>
        </pc:sldLayoutChg>
        <pc:sldLayoutChg chg="del">
          <pc:chgData name="Giuseppe Fazio" userId="35226a9d6e94c055" providerId="LiveId" clId="{6ACAED53-64B8-472C-894C-3EC5B565E04B}" dt="2020-12-02T17:41:46.994" v="2" actId="2696"/>
          <pc:sldLayoutMkLst>
            <pc:docMk/>
            <pc:sldMasterMk cId="1227863872" sldId="2147483648"/>
            <pc:sldLayoutMk cId="1974260670" sldId="2147483659"/>
          </pc:sldLayoutMkLst>
        </pc:sldLayoutChg>
      </pc:sldMasterChg>
    </pc:docChg>
  </pc:docChgLst>
  <pc:docChgLst>
    <pc:chgData name="Giuseppe Fazio" userId="35226a9d6e94c055" providerId="LiveId" clId="{05DABB1D-CC60-4501-BDB0-04C75610B51F}"/>
    <pc:docChg chg="modSld">
      <pc:chgData name="Giuseppe Fazio" userId="35226a9d6e94c055" providerId="LiveId" clId="{05DABB1D-CC60-4501-BDB0-04C75610B51F}" dt="2020-12-03T15:11:50.472" v="3" actId="20577"/>
      <pc:docMkLst>
        <pc:docMk/>
      </pc:docMkLst>
      <pc:sldChg chg="modSp">
        <pc:chgData name="Giuseppe Fazio" userId="35226a9d6e94c055" providerId="LiveId" clId="{05DABB1D-CC60-4501-BDB0-04C75610B51F}" dt="2020-12-03T15:11:50.472" v="3" actId="20577"/>
        <pc:sldMkLst>
          <pc:docMk/>
          <pc:sldMk cId="3596549590" sldId="349"/>
        </pc:sldMkLst>
        <pc:spChg chg="mod">
          <ac:chgData name="Giuseppe Fazio" userId="35226a9d6e94c055" providerId="LiveId" clId="{05DABB1D-CC60-4501-BDB0-04C75610B51F}" dt="2020-12-03T15:11:50.472" v="3" actId="20577"/>
          <ac:spMkLst>
            <pc:docMk/>
            <pc:sldMk cId="3596549590" sldId="349"/>
            <ac:spMk id="3" creationId="{56522485-F459-44DE-B3EA-8E716CE3793D}"/>
          </ac:spMkLst>
        </pc:spChg>
      </pc:sldChg>
    </pc:docChg>
  </pc:docChgLst>
  <pc:docChgLst>
    <pc:chgData name="Giuseppe Fazio" userId="35226a9d6e94c055" providerId="LiveId" clId="{7C934A10-8CAB-42DE-A377-E4BE002A5FFB}"/>
    <pc:docChg chg="custSel addSld delSld modSld">
      <pc:chgData name="Giuseppe Fazio" userId="35226a9d6e94c055" providerId="LiveId" clId="{7C934A10-8CAB-42DE-A377-E4BE002A5FFB}" dt="2021-02-25T20:41:58.075" v="183" actId="207"/>
      <pc:docMkLst>
        <pc:docMk/>
      </pc:docMkLst>
      <pc:sldChg chg="modSp mod">
        <pc:chgData name="Giuseppe Fazio" userId="35226a9d6e94c055" providerId="LiveId" clId="{7C934A10-8CAB-42DE-A377-E4BE002A5FFB}" dt="2021-02-25T20:28:12.726" v="1" actId="20577"/>
        <pc:sldMkLst>
          <pc:docMk/>
          <pc:sldMk cId="2024381800" sldId="257"/>
        </pc:sldMkLst>
        <pc:spChg chg="mod">
          <ac:chgData name="Giuseppe Fazio" userId="35226a9d6e94c055" providerId="LiveId" clId="{7C934A10-8CAB-42DE-A377-E4BE002A5FFB}" dt="2021-02-25T20:28:12.726" v="1" actId="20577"/>
          <ac:spMkLst>
            <pc:docMk/>
            <pc:sldMk cId="2024381800" sldId="257"/>
            <ac:spMk id="5" creationId="{B15E2B77-009C-416F-BA13-2058524B45BD}"/>
          </ac:spMkLst>
        </pc:spChg>
      </pc:sldChg>
      <pc:sldChg chg="del">
        <pc:chgData name="Giuseppe Fazio" userId="35226a9d6e94c055" providerId="LiveId" clId="{7C934A10-8CAB-42DE-A377-E4BE002A5FFB}" dt="2021-02-25T20:28:27.928" v="2" actId="2696"/>
        <pc:sldMkLst>
          <pc:docMk/>
          <pc:sldMk cId="236145320" sldId="266"/>
        </pc:sldMkLst>
      </pc:sldChg>
      <pc:sldChg chg="modSp">
        <pc:chgData name="Giuseppe Fazio" userId="35226a9d6e94c055" providerId="LiveId" clId="{7C934A10-8CAB-42DE-A377-E4BE002A5FFB}" dt="2021-02-25T20:29:01.801" v="9" actId="11"/>
        <pc:sldMkLst>
          <pc:docMk/>
          <pc:sldMk cId="2332327330" sldId="271"/>
        </pc:sldMkLst>
        <pc:spChg chg="mod">
          <ac:chgData name="Giuseppe Fazio" userId="35226a9d6e94c055" providerId="LiveId" clId="{7C934A10-8CAB-42DE-A377-E4BE002A5FFB}" dt="2021-02-25T20:29:01.801" v="9" actId="11"/>
          <ac:spMkLst>
            <pc:docMk/>
            <pc:sldMk cId="2332327330" sldId="271"/>
            <ac:spMk id="7" creationId="{04131A73-D7E1-4C74-8A91-288CAADAD5EF}"/>
          </ac:spMkLst>
        </pc:spChg>
      </pc:sldChg>
      <pc:sldChg chg="del">
        <pc:chgData name="Giuseppe Fazio" userId="35226a9d6e94c055" providerId="LiveId" clId="{7C934A10-8CAB-42DE-A377-E4BE002A5FFB}" dt="2021-02-25T20:28:35.303" v="4" actId="2696"/>
        <pc:sldMkLst>
          <pc:docMk/>
          <pc:sldMk cId="4261411423" sldId="326"/>
        </pc:sldMkLst>
      </pc:sldChg>
      <pc:sldChg chg="del">
        <pc:chgData name="Giuseppe Fazio" userId="35226a9d6e94c055" providerId="LiveId" clId="{7C934A10-8CAB-42DE-A377-E4BE002A5FFB}" dt="2021-02-25T20:28:37.896" v="5" actId="2696"/>
        <pc:sldMkLst>
          <pc:docMk/>
          <pc:sldMk cId="2017654608" sldId="346"/>
        </pc:sldMkLst>
      </pc:sldChg>
      <pc:sldChg chg="del">
        <pc:chgData name="Giuseppe Fazio" userId="35226a9d6e94c055" providerId="LiveId" clId="{7C934A10-8CAB-42DE-A377-E4BE002A5FFB}" dt="2021-02-25T20:28:40.458" v="6" actId="2696"/>
        <pc:sldMkLst>
          <pc:docMk/>
          <pc:sldMk cId="2278599433" sldId="347"/>
        </pc:sldMkLst>
      </pc:sldChg>
      <pc:sldChg chg="del">
        <pc:chgData name="Giuseppe Fazio" userId="35226a9d6e94c055" providerId="LiveId" clId="{7C934A10-8CAB-42DE-A377-E4BE002A5FFB}" dt="2021-02-25T20:28:42.911" v="7" actId="2696"/>
        <pc:sldMkLst>
          <pc:docMk/>
          <pc:sldMk cId="4209873581" sldId="348"/>
        </pc:sldMkLst>
      </pc:sldChg>
      <pc:sldChg chg="del">
        <pc:chgData name="Giuseppe Fazio" userId="35226a9d6e94c055" providerId="LiveId" clId="{7C934A10-8CAB-42DE-A377-E4BE002A5FFB}" dt="2021-02-25T20:28:45.271" v="8" actId="2696"/>
        <pc:sldMkLst>
          <pc:docMk/>
          <pc:sldMk cId="3596549590" sldId="349"/>
        </pc:sldMkLst>
      </pc:sldChg>
      <pc:sldChg chg="del">
        <pc:chgData name="Giuseppe Fazio" userId="35226a9d6e94c055" providerId="LiveId" clId="{7C934A10-8CAB-42DE-A377-E4BE002A5FFB}" dt="2021-02-25T20:28:32.943" v="3" actId="2696"/>
        <pc:sldMkLst>
          <pc:docMk/>
          <pc:sldMk cId="484021347" sldId="350"/>
        </pc:sldMkLst>
      </pc:sldChg>
      <pc:sldChg chg="modSp add mod modAnim">
        <pc:chgData name="Giuseppe Fazio" userId="35226a9d6e94c055" providerId="LiveId" clId="{7C934A10-8CAB-42DE-A377-E4BE002A5FFB}" dt="2021-02-25T20:41:58.075" v="183" actId="207"/>
        <pc:sldMkLst>
          <pc:docMk/>
          <pc:sldMk cId="2621790311" sldId="358"/>
        </pc:sldMkLst>
        <pc:spChg chg="mod">
          <ac:chgData name="Giuseppe Fazio" userId="35226a9d6e94c055" providerId="LiveId" clId="{7C934A10-8CAB-42DE-A377-E4BE002A5FFB}" dt="2021-02-25T20:34:37.012" v="118" actId="20577"/>
          <ac:spMkLst>
            <pc:docMk/>
            <pc:sldMk cId="2621790311" sldId="358"/>
            <ac:spMk id="2" creationId="{ADC2035C-8B74-43E8-ACC0-D333A626654E}"/>
          </ac:spMkLst>
        </pc:spChg>
        <pc:spChg chg="mod">
          <ac:chgData name="Giuseppe Fazio" userId="35226a9d6e94c055" providerId="LiveId" clId="{7C934A10-8CAB-42DE-A377-E4BE002A5FFB}" dt="2021-02-25T20:41:58.075" v="183" actId="207"/>
          <ac:spMkLst>
            <pc:docMk/>
            <pc:sldMk cId="2621790311" sldId="358"/>
            <ac:spMk id="3" creationId="{56522485-F459-44DE-B3EA-8E716CE3793D}"/>
          </ac:spMkLst>
        </pc:spChg>
      </pc:sldChg>
      <pc:sldChg chg="modSp add mod modAnim">
        <pc:chgData name="Giuseppe Fazio" userId="35226a9d6e94c055" providerId="LiveId" clId="{7C934A10-8CAB-42DE-A377-E4BE002A5FFB}" dt="2021-02-25T20:39:22.773" v="134" actId="27636"/>
        <pc:sldMkLst>
          <pc:docMk/>
          <pc:sldMk cId="117232385" sldId="359"/>
        </pc:sldMkLst>
        <pc:spChg chg="mod">
          <ac:chgData name="Giuseppe Fazio" userId="35226a9d6e94c055" providerId="LiveId" clId="{7C934A10-8CAB-42DE-A377-E4BE002A5FFB}" dt="2021-02-25T20:37:31.953" v="121" actId="207"/>
          <ac:spMkLst>
            <pc:docMk/>
            <pc:sldMk cId="117232385" sldId="359"/>
            <ac:spMk id="2" creationId="{ADC2035C-8B74-43E8-ACC0-D333A626654E}"/>
          </ac:spMkLst>
        </pc:spChg>
        <pc:spChg chg="mod">
          <ac:chgData name="Giuseppe Fazio" userId="35226a9d6e94c055" providerId="LiveId" clId="{7C934A10-8CAB-42DE-A377-E4BE002A5FFB}" dt="2021-02-25T20:39:22.773" v="134" actId="27636"/>
          <ac:spMkLst>
            <pc:docMk/>
            <pc:sldMk cId="117232385" sldId="359"/>
            <ac:spMk id="3" creationId="{56522485-F459-44DE-B3EA-8E716CE3793D}"/>
          </ac:spMkLst>
        </pc:spChg>
      </pc:sldChg>
      <pc:sldChg chg="modSp add mod modAnim">
        <pc:chgData name="Giuseppe Fazio" userId="35226a9d6e94c055" providerId="LiveId" clId="{7C934A10-8CAB-42DE-A377-E4BE002A5FFB}" dt="2021-02-25T20:39:03.634" v="132" actId="27636"/>
        <pc:sldMkLst>
          <pc:docMk/>
          <pc:sldMk cId="4208399331" sldId="360"/>
        </pc:sldMkLst>
        <pc:spChg chg="mod">
          <ac:chgData name="Giuseppe Fazio" userId="35226a9d6e94c055" providerId="LiveId" clId="{7C934A10-8CAB-42DE-A377-E4BE002A5FFB}" dt="2021-02-25T20:39:03.634" v="132" actId="27636"/>
          <ac:spMkLst>
            <pc:docMk/>
            <pc:sldMk cId="4208399331" sldId="360"/>
            <ac:spMk id="3" creationId="{56522485-F459-44DE-B3EA-8E716CE3793D}"/>
          </ac:spMkLst>
        </pc:spChg>
      </pc:sldChg>
      <pc:sldChg chg="modSp add mod modAnim">
        <pc:chgData name="Giuseppe Fazio" userId="35226a9d6e94c055" providerId="LiveId" clId="{7C934A10-8CAB-42DE-A377-E4BE002A5FFB}" dt="2021-02-25T20:41:52.763" v="182" actId="207"/>
        <pc:sldMkLst>
          <pc:docMk/>
          <pc:sldMk cId="469166900" sldId="361"/>
        </pc:sldMkLst>
        <pc:spChg chg="mod">
          <ac:chgData name="Giuseppe Fazio" userId="35226a9d6e94c055" providerId="LiveId" clId="{7C934A10-8CAB-42DE-A377-E4BE002A5FFB}" dt="2021-02-25T20:40:14.441" v="141" actId="207"/>
          <ac:spMkLst>
            <pc:docMk/>
            <pc:sldMk cId="469166900" sldId="361"/>
            <ac:spMk id="2" creationId="{ADC2035C-8B74-43E8-ACC0-D333A626654E}"/>
          </ac:spMkLst>
        </pc:spChg>
        <pc:spChg chg="mod">
          <ac:chgData name="Giuseppe Fazio" userId="35226a9d6e94c055" providerId="LiveId" clId="{7C934A10-8CAB-42DE-A377-E4BE002A5FFB}" dt="2021-02-25T20:41:52.763" v="182" actId="207"/>
          <ac:spMkLst>
            <pc:docMk/>
            <pc:sldMk cId="469166900" sldId="361"/>
            <ac:spMk id="3" creationId="{56522485-F459-44DE-B3EA-8E716CE3793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4294E9-EBEA-4BAC-BEC6-6C359B3D9174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799C-FCD4-40F8-96B3-8375F6C6EF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84422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567E3E-1CB6-4315-AFFE-FA2090C3DAC4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3003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9255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8796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499107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62564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941694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77986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40325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81101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77216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0627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95895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8436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752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2542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9622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9871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1964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2602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8" r:id="rId12"/>
    <p:sldLayoutId id="2147483729" r:id="rId13"/>
    <p:sldLayoutId id="2147483730" r:id="rId14"/>
    <p:sldLayoutId id="2147483731" r:id="rId15"/>
    <p:sldLayoutId id="2147483732" r:id="rId16"/>
    <p:sldLayoutId id="214748373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5.sv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ospeLP\Documents\0-rospe_archivio\01_rospe_LAVORI\2019 - ItaStra - FAMI\ARCHIVIO MEGA\MATERIALI DIDATTICI\03 - COVER raccolta per testi\ORIZZONTALI\A04-cover-StrutAccoglienz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6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29493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F5D589FB-A884-4AAA-B3DD-6992E4ED01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5569" y="454293"/>
            <a:ext cx="8911687" cy="1280890"/>
          </a:xfrm>
        </p:spPr>
        <p:txBody>
          <a:bodyPr>
            <a:normAutofit/>
          </a:bodyPr>
          <a:lstStyle/>
          <a:p>
            <a:r>
              <a:rPr lang="it-IT" dirty="0"/>
              <a:t>Rispondiamo ora insieme a queste domande...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AE629F0F-375B-4897-88D0-119D544A13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17520" y="2534193"/>
            <a:ext cx="8644446" cy="3513909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it-IT" sz="2000" b="1" dirty="0">
                <a:solidFill>
                  <a:schemeClr val="accent4">
                    <a:lumMod val="75000"/>
                  </a:schemeClr>
                </a:solidFill>
              </a:rPr>
              <a:t>L’Italia è solo un paese di transito</a:t>
            </a:r>
            <a:r>
              <a:rPr lang="it-IT" sz="2000" b="1" dirty="0" smtClean="0">
                <a:solidFill>
                  <a:schemeClr val="accent4">
                    <a:lumMod val="75000"/>
                  </a:schemeClr>
                </a:solidFill>
              </a:rPr>
              <a:t>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2000" dirty="0" smtClean="0">
                <a:solidFill>
                  <a:schemeClr val="accent4">
                    <a:lumMod val="75000"/>
                  </a:schemeClr>
                </a:solidFill>
              </a:rPr>
              <a:t>Non solo, è anche un paese di permanenza.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2000" b="1" dirty="0" smtClean="0">
                <a:solidFill>
                  <a:schemeClr val="accent4">
                    <a:lumMod val="75000"/>
                  </a:schemeClr>
                </a:solidFill>
              </a:rPr>
              <a:t>Che significa </a:t>
            </a:r>
            <a:r>
              <a:rPr lang="it-IT" sz="2000" b="1" i="1" dirty="0" smtClean="0">
                <a:solidFill>
                  <a:schemeClr val="accent4">
                    <a:lumMod val="75000"/>
                  </a:schemeClr>
                </a:solidFill>
              </a:rPr>
              <a:t>PERMANENZA</a:t>
            </a:r>
            <a:r>
              <a:rPr lang="it-IT" sz="2000" b="1" dirty="0" smtClean="0">
                <a:solidFill>
                  <a:schemeClr val="accent4">
                    <a:lumMod val="75000"/>
                  </a:schemeClr>
                </a:solidFill>
              </a:rPr>
              <a:t>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2000" dirty="0" smtClean="0">
                <a:solidFill>
                  <a:schemeClr val="accent4">
                    <a:lumMod val="75000"/>
                  </a:schemeClr>
                </a:solidFill>
              </a:rPr>
              <a:t>Significa che le persone che arrivano In Italia vogliono fermarsi e vivere qui.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2000" b="1" dirty="0" smtClean="0">
                <a:solidFill>
                  <a:schemeClr val="accent4">
                    <a:lumMod val="75000"/>
                  </a:schemeClr>
                </a:solidFill>
              </a:rPr>
              <a:t>Che </a:t>
            </a:r>
            <a:r>
              <a:rPr lang="it-IT" sz="2000" b="1" dirty="0">
                <a:solidFill>
                  <a:schemeClr val="accent4">
                    <a:lumMod val="75000"/>
                  </a:schemeClr>
                </a:solidFill>
              </a:rPr>
              <a:t>tipo di diritto spetta a chi viene riconosciuto l’asilo e la protezione</a:t>
            </a:r>
            <a:r>
              <a:rPr lang="it-IT" sz="2000" b="1" dirty="0" smtClean="0">
                <a:solidFill>
                  <a:schemeClr val="accent4">
                    <a:lumMod val="75000"/>
                  </a:schemeClr>
                </a:solidFill>
              </a:rPr>
              <a:t>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2000" dirty="0" smtClean="0">
                <a:solidFill>
                  <a:schemeClr val="accent4">
                    <a:lumMod val="75000"/>
                  </a:schemeClr>
                </a:solidFill>
              </a:rPr>
              <a:t>Il diritto all’accoglienza, a essere accolto in adeguate strutture.</a:t>
            </a:r>
            <a:r>
              <a:rPr lang="it-IT" sz="20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endParaRPr lang="it-IT" sz="2000" b="1" dirty="0">
              <a:solidFill>
                <a:schemeClr val="accent4">
                  <a:lumMod val="75000"/>
                </a:schemeClr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endParaRPr lang="it-IT" b="1" dirty="0">
              <a:solidFill>
                <a:schemeClr val="accent4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it-IT" dirty="0">
              <a:solidFill>
                <a:schemeClr val="accent3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it-IT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9314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89212" y="2133600"/>
            <a:ext cx="8814662" cy="3777622"/>
          </a:xfrm>
        </p:spPr>
        <p:txBody>
          <a:bodyPr/>
          <a:lstStyle/>
          <a:p>
            <a:pPr lvl="0">
              <a:buClr>
                <a:srgbClr val="F0A22E"/>
              </a:buClr>
              <a:buFont typeface="Arial" panose="020B0604020202020204" pitchFamily="34" charset="0"/>
              <a:buChar char="•"/>
            </a:pPr>
            <a:r>
              <a:rPr lang="it-IT" b="1" dirty="0">
                <a:solidFill>
                  <a:srgbClr val="C3986D">
                    <a:lumMod val="75000"/>
                  </a:srgbClr>
                </a:solidFill>
              </a:rPr>
              <a:t>A cosa è possibile prestare attenzione all’interno delle strutture di accoglienza</a:t>
            </a:r>
            <a:r>
              <a:rPr lang="it-IT" b="1" dirty="0" smtClean="0">
                <a:solidFill>
                  <a:srgbClr val="C3986D">
                    <a:lumMod val="75000"/>
                  </a:srgbClr>
                </a:solidFill>
              </a:rPr>
              <a:t>?</a:t>
            </a:r>
          </a:p>
          <a:p>
            <a:pPr lvl="0">
              <a:buClr>
                <a:srgbClr val="F0A22E"/>
              </a:buClr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srgbClr val="C3986D">
                    <a:lumMod val="75000"/>
                  </a:srgbClr>
                </a:solidFill>
              </a:rPr>
              <a:t>Alla vulnerabilità e ai bisogni specifici della persona.</a:t>
            </a:r>
            <a:endParaRPr lang="it-IT" dirty="0">
              <a:solidFill>
                <a:srgbClr val="C3986D">
                  <a:lumMod val="75000"/>
                </a:srgbClr>
              </a:solidFill>
            </a:endParaRPr>
          </a:p>
          <a:p>
            <a:pPr marL="0" lvl="0" indent="0">
              <a:buClr>
                <a:srgbClr val="F0A22E"/>
              </a:buClr>
              <a:buNone/>
            </a:pPr>
            <a:endParaRPr lang="it-IT" b="1" dirty="0">
              <a:solidFill>
                <a:srgbClr val="C3986D">
                  <a:lumMod val="75000"/>
                </a:srgbClr>
              </a:solidFill>
            </a:endParaRPr>
          </a:p>
          <a:p>
            <a:pPr lvl="0">
              <a:buClr>
                <a:srgbClr val="F0A22E"/>
              </a:buClr>
              <a:buFont typeface="Arial" panose="020B0604020202020204" pitchFamily="34" charset="0"/>
              <a:buChar char="•"/>
            </a:pPr>
            <a:r>
              <a:rPr lang="it-IT" b="1" dirty="0">
                <a:solidFill>
                  <a:srgbClr val="C3986D">
                    <a:lumMod val="75000"/>
                  </a:srgbClr>
                </a:solidFill>
              </a:rPr>
              <a:t> A cosa serve il progetto di accompagnamento </a:t>
            </a:r>
            <a:r>
              <a:rPr lang="it-IT" b="1" dirty="0" smtClean="0">
                <a:solidFill>
                  <a:srgbClr val="C3986D">
                    <a:lumMod val="75000"/>
                  </a:srgbClr>
                </a:solidFill>
              </a:rPr>
              <a:t>all’autonomia?</a:t>
            </a:r>
          </a:p>
          <a:p>
            <a:pPr lvl="0">
              <a:buClr>
                <a:srgbClr val="F0A22E"/>
              </a:buClr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srgbClr val="C3986D">
                    <a:lumMod val="75000"/>
                  </a:srgbClr>
                </a:solidFill>
              </a:rPr>
              <a:t>A favorire l’integrazione nel nuovo contesto di vita.</a:t>
            </a:r>
            <a:endParaRPr lang="it-IT" dirty="0">
              <a:solidFill>
                <a:srgbClr val="C3986D">
                  <a:lumMod val="75000"/>
                </a:srgbClr>
              </a:solidFill>
            </a:endParaRP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195114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130986D5-109C-4733-B49B-E8DFE195F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2" y="758274"/>
            <a:ext cx="4802185" cy="1303867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it-IT" sz="3700" dirty="0">
                <a:solidFill>
                  <a:srgbClr val="262626"/>
                </a:solidFill>
              </a:rPr>
              <a:t>Video</a:t>
            </a:r>
            <a:r>
              <a:rPr lang="it-IT" sz="3700" dirty="0" smtClean="0">
                <a:solidFill>
                  <a:srgbClr val="262626"/>
                </a:solidFill>
              </a:rPr>
              <a:t>: </a:t>
            </a:r>
            <a:r>
              <a:rPr lang="it-IT" sz="3700" b="1" dirty="0" smtClean="0">
                <a:solidFill>
                  <a:srgbClr val="262626"/>
                </a:solidFill>
              </a:rPr>
              <a:t>Prima e Seconda accoglienza</a:t>
            </a:r>
            <a:endParaRPr lang="it-IT" sz="3700" b="1" dirty="0">
              <a:solidFill>
                <a:srgbClr val="262626"/>
              </a:solidFill>
            </a:endParaRP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xmlns="" id="{04131A73-D7E1-4C74-8A91-288CAADAD5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4413" y="3719526"/>
            <a:ext cx="4802184" cy="3318936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Arial"/>
              <a:buChar char="•"/>
            </a:pPr>
            <a:r>
              <a:rPr lang="it-IT" sz="3200" dirty="0">
                <a:solidFill>
                  <a:srgbClr val="262626"/>
                </a:solidFill>
              </a:rPr>
              <a:t>Guardiamo il video </a:t>
            </a:r>
            <a:r>
              <a:rPr lang="it-IT" sz="3200" b="1" dirty="0" smtClean="0">
                <a:solidFill>
                  <a:srgbClr val="262626"/>
                </a:solidFill>
              </a:rPr>
              <a:t>due volte</a:t>
            </a:r>
            <a:endParaRPr lang="it-IT" sz="3200" dirty="0">
              <a:solidFill>
                <a:srgbClr val="262626"/>
              </a:solidFill>
            </a:endParaRPr>
          </a:p>
        </p:txBody>
      </p:sp>
      <p:pic>
        <p:nvPicPr>
          <p:cNvPr id="11" name="Graphic 10" descr="Video camera">
            <a:extLst>
              <a:ext uri="{FF2B5EF4-FFF2-40B4-BE49-F238E27FC236}">
                <a16:creationId xmlns:a16="http://schemas.microsoft.com/office/drawing/2014/main" xmlns="" id="{D912B9D1-0641-4788-8B51-5830670CDF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421693" y="1410208"/>
            <a:ext cx="3858780" cy="3858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687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Da 12.58 a 13.58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31570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052E7B3D-8C12-4AA6-B517-C70990242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In generale, di cosa parla questo video?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1D234FA3-2C73-4A1B-9016-B4A023CF45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3600" dirty="0"/>
              <a:t>Questo video parla...</a:t>
            </a:r>
          </a:p>
          <a:p>
            <a:pPr marL="0" indent="0" algn="ctr">
              <a:buNone/>
            </a:pPr>
            <a:endParaRPr lang="it-IT" sz="3600" dirty="0"/>
          </a:p>
          <a:p>
            <a:r>
              <a:rPr lang="it-IT" sz="3200" dirty="0" smtClean="0"/>
              <a:t>Di prima e seconda accoglienza</a:t>
            </a:r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25853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130986D5-109C-4733-B49B-E8DFE195F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2" y="758274"/>
            <a:ext cx="4802185" cy="1303867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it-IT" sz="3700" dirty="0">
                <a:solidFill>
                  <a:srgbClr val="262626"/>
                </a:solidFill>
              </a:rPr>
              <a:t>Video</a:t>
            </a:r>
            <a:r>
              <a:rPr lang="it-IT" sz="3700" dirty="0" smtClean="0">
                <a:solidFill>
                  <a:srgbClr val="262626"/>
                </a:solidFill>
              </a:rPr>
              <a:t>: </a:t>
            </a:r>
            <a:r>
              <a:rPr lang="it-IT" sz="3700" b="1" dirty="0" smtClean="0">
                <a:solidFill>
                  <a:srgbClr val="262626"/>
                </a:solidFill>
              </a:rPr>
              <a:t>Prima e Seconda accoglienza</a:t>
            </a:r>
            <a:endParaRPr lang="it-IT" sz="3700" b="1" dirty="0">
              <a:solidFill>
                <a:srgbClr val="262626"/>
              </a:solidFill>
            </a:endParaRP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xmlns="" id="{04131A73-D7E1-4C74-8A91-288CAADAD5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4413" y="3719526"/>
            <a:ext cx="4802184" cy="3318936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Arial"/>
              <a:buChar char="•"/>
            </a:pPr>
            <a:r>
              <a:rPr lang="it-IT" sz="3200" dirty="0">
                <a:solidFill>
                  <a:srgbClr val="262626"/>
                </a:solidFill>
              </a:rPr>
              <a:t>Guardiamo il video </a:t>
            </a:r>
            <a:r>
              <a:rPr lang="it-IT" sz="3200" dirty="0" smtClean="0">
                <a:solidFill>
                  <a:srgbClr val="262626"/>
                </a:solidFill>
              </a:rPr>
              <a:t>altre </a:t>
            </a:r>
            <a:r>
              <a:rPr lang="it-IT" sz="3200" b="1" dirty="0" smtClean="0">
                <a:solidFill>
                  <a:srgbClr val="262626"/>
                </a:solidFill>
              </a:rPr>
              <a:t>due volte</a:t>
            </a:r>
            <a:endParaRPr lang="it-IT" sz="3200" dirty="0">
              <a:solidFill>
                <a:srgbClr val="262626"/>
              </a:solidFill>
            </a:endParaRPr>
          </a:p>
        </p:txBody>
      </p:sp>
      <p:pic>
        <p:nvPicPr>
          <p:cNvPr id="11" name="Graphic 10" descr="Video camera">
            <a:extLst>
              <a:ext uri="{FF2B5EF4-FFF2-40B4-BE49-F238E27FC236}">
                <a16:creationId xmlns:a16="http://schemas.microsoft.com/office/drawing/2014/main" xmlns="" id="{D912B9D1-0641-4788-8B51-5830670CDF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421693" y="1410208"/>
            <a:ext cx="3858780" cy="3858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005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-495759" y="624110"/>
            <a:ext cx="12000371" cy="1280890"/>
          </a:xfrm>
        </p:spPr>
        <p:txBody>
          <a:bodyPr/>
          <a:lstStyle/>
          <a:p>
            <a:pPr algn="ctr"/>
            <a:r>
              <a:rPr lang="it-IT" dirty="0" smtClean="0"/>
              <a:t>Ecco cosa dice l’esperta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48562" y="2704011"/>
            <a:ext cx="8915400" cy="2403566"/>
          </a:xfrm>
        </p:spPr>
        <p:txBody>
          <a:bodyPr/>
          <a:lstStyle/>
          <a:p>
            <a:r>
              <a:rPr lang="it-IT" dirty="0" smtClean="0"/>
              <a:t>Fanno parte della </a:t>
            </a:r>
            <a:r>
              <a:rPr lang="it-IT" i="1" dirty="0" smtClean="0"/>
              <a:t>prima accoglienza</a:t>
            </a:r>
            <a:r>
              <a:rPr lang="it-IT" dirty="0" smtClean="0"/>
              <a:t>:</a:t>
            </a:r>
          </a:p>
          <a:p>
            <a:pPr marL="0" indent="0">
              <a:buNone/>
            </a:pPr>
            <a:r>
              <a:rPr lang="it-IT" sz="1800" dirty="0" smtClean="0"/>
              <a:t>gli </a:t>
            </a:r>
            <a:r>
              <a:rPr lang="it-IT" sz="1800" i="1" dirty="0" err="1"/>
              <a:t>hotspot</a:t>
            </a:r>
            <a:r>
              <a:rPr lang="it-IT" sz="1800" i="1" dirty="0"/>
              <a:t> </a:t>
            </a:r>
            <a:r>
              <a:rPr lang="it-IT" sz="1800" dirty="0"/>
              <a:t>e i </a:t>
            </a:r>
            <a:r>
              <a:rPr lang="it-IT" sz="1800" i="1" dirty="0"/>
              <a:t>centri di prima accoglienza </a:t>
            </a:r>
            <a:r>
              <a:rPr lang="it-IT" sz="1800" dirty="0"/>
              <a:t>che accolgono le persone appena arrivate in Italia. </a:t>
            </a:r>
            <a:r>
              <a:rPr lang="it-IT" sz="1800" dirty="0" smtClean="0"/>
              <a:t>In </a:t>
            </a:r>
            <a:r>
              <a:rPr lang="it-IT" sz="1800" dirty="0"/>
              <a:t>questi centri si ricevono le prime cure mediche, si procede con l’identificazione e si può chiedere asilo (protezione internazionale). I migranti che fanno domanda di asilo in poche ore vengono trasferiti in strutture di seconda accoglienza;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751305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89212" y="1839817"/>
            <a:ext cx="8915400" cy="4071404"/>
          </a:xfrm>
        </p:spPr>
        <p:txBody>
          <a:bodyPr>
            <a:normAutofit/>
          </a:bodyPr>
          <a:lstStyle/>
          <a:p>
            <a:r>
              <a:rPr lang="it-IT" dirty="0" smtClean="0"/>
              <a:t>La seconda accoglienza comprende:</a:t>
            </a:r>
          </a:p>
          <a:p>
            <a:pPr marL="0" indent="0">
              <a:buNone/>
            </a:pPr>
            <a:r>
              <a:rPr lang="it-IT" dirty="0" smtClean="0"/>
              <a:t>Il SAI </a:t>
            </a:r>
            <a:r>
              <a:rPr lang="it-IT" sz="1800" dirty="0" smtClean="0"/>
              <a:t>(</a:t>
            </a:r>
            <a:r>
              <a:rPr lang="it-IT" sz="1800" b="1" dirty="0" smtClean="0"/>
              <a:t>S</a:t>
            </a:r>
            <a:r>
              <a:rPr lang="it-IT" sz="1800" dirty="0" smtClean="0"/>
              <a:t>istema di </a:t>
            </a:r>
            <a:r>
              <a:rPr lang="it-IT" sz="1800" b="1" dirty="0" smtClean="0"/>
              <a:t>a</a:t>
            </a:r>
            <a:r>
              <a:rPr lang="it-IT" sz="1800" dirty="0" smtClean="0"/>
              <a:t>ccoglienza e </a:t>
            </a:r>
            <a:r>
              <a:rPr lang="it-IT" sz="1800" b="1" dirty="0" smtClean="0"/>
              <a:t>i</a:t>
            </a:r>
            <a:r>
              <a:rPr lang="it-IT" sz="1800" dirty="0" smtClean="0"/>
              <a:t>ntegrazione) che prima si chiamava SIPROIMI - Sistema di Protezione per Richiedenti Asilo e Rifugiati - e SPRAR.</a:t>
            </a:r>
          </a:p>
          <a:p>
            <a:pPr marL="0" indent="0">
              <a:buNone/>
            </a:pPr>
            <a:r>
              <a:rPr lang="it-IT" sz="1800" dirty="0" smtClean="0"/>
              <a:t>La seconda accoglienza è riservata ai titolari di </a:t>
            </a:r>
            <a:r>
              <a:rPr lang="it-IT" sz="1800" i="1" dirty="0" smtClean="0"/>
              <a:t>protezione internazionale </a:t>
            </a:r>
            <a:r>
              <a:rPr lang="it-IT" sz="1800" dirty="0" smtClean="0"/>
              <a:t>(asilo), </a:t>
            </a:r>
            <a:r>
              <a:rPr lang="it-IT" sz="1800" i="1" dirty="0" smtClean="0"/>
              <a:t>MSNA</a:t>
            </a:r>
            <a:r>
              <a:rPr lang="it-IT" sz="1800" dirty="0" smtClean="0"/>
              <a:t> (minori stranieri non accompagnati) e a persone con titolo di soggiorno per </a:t>
            </a:r>
            <a:r>
              <a:rPr lang="it-IT" sz="1800" i="1" dirty="0" smtClean="0"/>
              <a:t>casi speciali</a:t>
            </a:r>
            <a:r>
              <a:rPr lang="it-IT" sz="1800" dirty="0" smtClean="0"/>
              <a:t>, ad esempio: </a:t>
            </a:r>
          </a:p>
          <a:p>
            <a:pPr marL="685800" lvl="1" algn="just">
              <a:buFont typeface="Arial" panose="020B0604020202020204" pitchFamily="34" charset="0"/>
              <a:buChar char="•"/>
            </a:pPr>
            <a:r>
              <a:rPr lang="it-IT" sz="1800" dirty="0" smtClean="0"/>
              <a:t>Vittime di violenza o di tratta;</a:t>
            </a:r>
          </a:p>
          <a:p>
            <a:pPr marL="685800" lvl="1" algn="just">
              <a:buFont typeface="Arial" panose="020B0604020202020204" pitchFamily="34" charset="0"/>
              <a:buChar char="•"/>
            </a:pPr>
            <a:r>
              <a:rPr lang="it-IT" sz="1800" dirty="0" smtClean="0"/>
              <a:t>Vittime di sfruttamento lavorativo;</a:t>
            </a:r>
          </a:p>
          <a:p>
            <a:pPr marL="685800" lvl="1" algn="just">
              <a:buFont typeface="Arial" panose="020B0604020202020204" pitchFamily="34" charset="0"/>
              <a:buChar char="•"/>
            </a:pPr>
            <a:r>
              <a:rPr lang="it-IT" sz="1800" dirty="0" smtClean="0"/>
              <a:t>Calamità naturali;</a:t>
            </a:r>
          </a:p>
          <a:p>
            <a:pPr marL="685800" lvl="1" algn="just">
              <a:buFont typeface="Arial" panose="020B0604020202020204" pitchFamily="34" charset="0"/>
              <a:buChar char="•"/>
            </a:pPr>
            <a:r>
              <a:rPr lang="it-IT" sz="1800" dirty="0" smtClean="0"/>
              <a:t>Gravi problemi sanitari. </a:t>
            </a:r>
            <a:endParaRPr lang="it-IT" sz="1800" dirty="0"/>
          </a:p>
          <a:p>
            <a:pPr marL="400050" lvl="1" indent="0" algn="just">
              <a:buNone/>
            </a:pPr>
            <a:endParaRPr lang="it-IT" sz="1800" dirty="0" smtClean="0"/>
          </a:p>
          <a:p>
            <a:pPr marL="400050" lvl="1" indent="0" algn="just">
              <a:buNone/>
            </a:pPr>
            <a:endParaRPr lang="it-IT" sz="1800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193827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92924" y="2133600"/>
            <a:ext cx="8911687" cy="3777622"/>
          </a:xfrm>
        </p:spPr>
        <p:txBody>
          <a:bodyPr/>
          <a:lstStyle/>
          <a:p>
            <a:pPr marL="114300" indent="0" algn="just">
              <a:lnSpc>
                <a:spcPct val="150000"/>
              </a:lnSpc>
              <a:spcAft>
                <a:spcPts val="800"/>
              </a:spcAft>
              <a:buClr>
                <a:srgbClr val="F0A22E"/>
              </a:buClr>
              <a:buNone/>
            </a:pPr>
            <a:endParaRPr lang="it-IT" dirty="0" smtClean="0">
              <a:solidFill>
                <a:prstClr val="black">
                  <a:lumMod val="75000"/>
                  <a:lumOff val="25000"/>
                </a:prst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" indent="0" algn="just">
              <a:lnSpc>
                <a:spcPct val="150000"/>
              </a:lnSpc>
              <a:spcAft>
                <a:spcPts val="800"/>
              </a:spcAft>
              <a:buClr>
                <a:srgbClr val="F0A22E"/>
              </a:buClr>
              <a:buNone/>
            </a:pPr>
            <a:r>
              <a:rPr lang="it-IT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Non </a:t>
            </a:r>
            <a:r>
              <a:rPr lang="it-IT" dirty="0">
                <a:solidFill>
                  <a:prstClr val="black">
                    <a:lumMod val="75000"/>
                    <a:lumOff val="25000"/>
                  </a:prst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sono centri di grandi dimensioni ma appartamenti o strutture di piccole e medie dimensioni, vicino a centri abitati e ben serviti dai trasporti </a:t>
            </a:r>
            <a:r>
              <a:rPr lang="it-IT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pubblici. </a:t>
            </a:r>
            <a:r>
              <a:rPr lang="it-IT" dirty="0" smtClean="0"/>
              <a:t>Nei SAI è previsto anche un orientamento professionale e l’inserimento </a:t>
            </a:r>
            <a:r>
              <a:rPr lang="it-IT" smtClean="0"/>
              <a:t>in percorsi </a:t>
            </a:r>
            <a:r>
              <a:rPr lang="it-IT" dirty="0" smtClean="0"/>
              <a:t>di lavoro.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267255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92925" y="2220685"/>
            <a:ext cx="8911687" cy="2246811"/>
          </a:xfrm>
        </p:spPr>
        <p:txBody>
          <a:bodyPr>
            <a:normAutofit/>
          </a:bodyPr>
          <a:lstStyle/>
          <a:p>
            <a:r>
              <a:rPr lang="it-IT" dirty="0" smtClean="0"/>
              <a:t>C’è qualche parola che non conosci?</a:t>
            </a:r>
            <a:br>
              <a:rPr lang="it-IT" dirty="0" smtClean="0"/>
            </a:br>
            <a:r>
              <a:rPr lang="it-IT" dirty="0" smtClean="0"/>
              <a:t>Parlane con i compagni e con l’insegnante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12726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xmlns="" id="{2E11E7AA-0B25-4B70-AD2D-2512507A0D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5" name="Sottotitolo 4">
            <a:extLst>
              <a:ext uri="{FF2B5EF4-FFF2-40B4-BE49-F238E27FC236}">
                <a16:creationId xmlns:a16="http://schemas.microsoft.com/office/drawing/2014/main" xmlns="" id="{B15E2B77-009C-416F-BA13-2058524B45B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it-IT" sz="3600" b="1" dirty="0"/>
              <a:t>Lezione 8</a:t>
            </a:r>
          </a:p>
        </p:txBody>
      </p:sp>
    </p:spTree>
    <p:extLst>
      <p:ext uri="{BB962C8B-B14F-4D97-AF65-F5344CB8AC3E}">
        <p14:creationId xmlns:p14="http://schemas.microsoft.com/office/powerpoint/2010/main" val="20243818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612314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Leggi di nuovo </a:t>
            </a:r>
            <a:r>
              <a:rPr lang="it-IT" smtClean="0"/>
              <a:t>questa parte del </a:t>
            </a:r>
            <a:r>
              <a:rPr lang="it-IT" dirty="0" smtClean="0"/>
              <a:t>testo:</a:t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sz="2200" dirty="0" smtClean="0"/>
              <a:t>«</a:t>
            </a:r>
            <a:r>
              <a:rPr lang="it-IT" sz="22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Non </a:t>
            </a:r>
            <a:r>
              <a:rPr lang="it-IT" sz="2200" dirty="0">
                <a:ea typeface="Calibri" panose="020F0502020204030204" pitchFamily="34" charset="0"/>
                <a:cs typeface="Times New Roman" panose="02020603050405020304" pitchFamily="18" charset="0"/>
              </a:rPr>
              <a:t>sono centri di grandi dimensioni ma appartamenti o strutture di piccole e medie dimensioni, vicino a centri abitati e ben serviti dai trasporti pubblici</a:t>
            </a:r>
            <a:r>
              <a:rPr lang="it-IT" sz="22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.»</a:t>
            </a:r>
            <a:r>
              <a:rPr lang="it-IT" sz="2200" dirty="0"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it-IT" sz="2200" dirty="0"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pPr marL="0" indent="0" algn="ctr">
              <a:buNone/>
            </a:pPr>
            <a:r>
              <a:rPr lang="it-IT" b="1" dirty="0" smtClean="0"/>
              <a:t>Perché, secondo voi, è importante che i SAI siano ben serviti dai trasporti pubblici?</a:t>
            </a:r>
          </a:p>
          <a:p>
            <a:pPr marL="0" indent="0" algn="ctr">
              <a:buNone/>
            </a:pPr>
            <a:endParaRPr lang="it-IT" b="1" dirty="0" smtClean="0"/>
          </a:p>
          <a:p>
            <a:pPr marL="0" indent="0" algn="ctr">
              <a:buNone/>
            </a:pPr>
            <a:r>
              <a:rPr lang="it-IT" dirty="0" smtClean="0"/>
              <a:t>Parlatene in classe.</a:t>
            </a:r>
          </a:p>
          <a:p>
            <a:pPr marL="0" indent="0">
              <a:buNone/>
            </a:pPr>
            <a:endParaRPr lang="it-IT" b="1" dirty="0" smtClean="0"/>
          </a:p>
          <a:p>
            <a:pPr marL="0" indent="0" algn="ctr">
              <a:buNone/>
            </a:pP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1412844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Leggi le voci della tabella A e indica con una freccia se si riferiscono alla prima o alla seconda accoglienza </a:t>
            </a:r>
            <a:br>
              <a:rPr lang="it-IT" dirty="0" smtClean="0"/>
            </a:br>
            <a:r>
              <a:rPr lang="it-IT" dirty="0"/>
              <a:t/>
            </a:r>
            <a:br>
              <a:rPr lang="it-IT" dirty="0"/>
            </a:b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2704104"/>
              </p:ext>
            </p:extLst>
          </p:nvPr>
        </p:nvGraphicFramePr>
        <p:xfrm>
          <a:off x="2194560" y="2547257"/>
          <a:ext cx="3239589" cy="4023360"/>
        </p:xfrm>
        <a:graphic>
          <a:graphicData uri="http://schemas.openxmlformats.org/drawingml/2006/table">
            <a:tbl>
              <a:tblPr/>
              <a:tblGrid>
                <a:gridCol w="3239589"/>
              </a:tblGrid>
              <a:tr h="481361">
                <a:tc>
                  <a:txBody>
                    <a:bodyPr/>
                    <a:lstStyle/>
                    <a:p>
                      <a:endParaRPr lang="it-IT" dirty="0" smtClean="0"/>
                    </a:p>
                    <a:p>
                      <a:r>
                        <a:rPr lang="it-IT" dirty="0" smtClean="0"/>
                        <a:t>Si ricevono le prime</a:t>
                      </a:r>
                      <a:r>
                        <a:rPr lang="it-IT" baseline="0" dirty="0" smtClean="0"/>
                        <a:t> cure mediche</a:t>
                      </a:r>
                      <a:endParaRPr lang="it-IT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6551">
                <a:tc>
                  <a:txBody>
                    <a:bodyPr/>
                    <a:lstStyle/>
                    <a:p>
                      <a:r>
                        <a:rPr lang="it-IT" dirty="0" smtClean="0"/>
                        <a:t>Questo tipo di</a:t>
                      </a:r>
                      <a:r>
                        <a:rPr lang="it-IT" baseline="0" dirty="0" smtClean="0"/>
                        <a:t> accoglienza </a:t>
                      </a:r>
                      <a:r>
                        <a:rPr kumimoji="0" lang="it-IT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è riservata ai titolari di protezione internazionale, MSNA e a persone con titolo di soggiorno per casi speciali</a:t>
                      </a:r>
                      <a:endParaRPr lang="it-IT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358">
                <a:tc>
                  <a:txBody>
                    <a:bodyPr/>
                    <a:lstStyle/>
                    <a:p>
                      <a:r>
                        <a:rPr lang="it-IT" i="0" baseline="0" dirty="0" err="1" smtClean="0"/>
                        <a:t>Hotspot</a:t>
                      </a:r>
                      <a:endParaRPr lang="it-IT" i="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358">
                <a:tc>
                  <a:txBody>
                    <a:bodyPr/>
                    <a:lstStyle/>
                    <a:p>
                      <a:r>
                        <a:rPr lang="it-IT" i="0" dirty="0" smtClean="0"/>
                        <a:t>SAI</a:t>
                      </a:r>
                      <a:endParaRPr lang="it-IT" i="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358">
                <a:tc>
                  <a:txBody>
                    <a:bodyPr/>
                    <a:lstStyle/>
                    <a:p>
                      <a:r>
                        <a:rPr lang="it-IT" i="0" dirty="0" smtClean="0"/>
                        <a:t>Orientamento professionale</a:t>
                      </a:r>
                      <a:endParaRPr lang="it-IT" i="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el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9901655"/>
              </p:ext>
            </p:extLst>
          </p:nvPr>
        </p:nvGraphicFramePr>
        <p:xfrm>
          <a:off x="7432766" y="2847703"/>
          <a:ext cx="3448594" cy="561703"/>
        </p:xfrm>
        <a:graphic>
          <a:graphicData uri="http://schemas.openxmlformats.org/drawingml/2006/table">
            <a:tbl>
              <a:tblPr/>
              <a:tblGrid>
                <a:gridCol w="3448594"/>
              </a:tblGrid>
              <a:tr h="561703">
                <a:tc>
                  <a:txBody>
                    <a:bodyPr/>
                    <a:lstStyle/>
                    <a:p>
                      <a:r>
                        <a:rPr lang="it-IT" dirty="0" smtClean="0"/>
                        <a:t>PRIMA</a:t>
                      </a:r>
                      <a:r>
                        <a:rPr lang="it-IT" baseline="0" dirty="0" smtClean="0"/>
                        <a:t> ACCOGLIENZA </a:t>
                      </a:r>
                      <a:endParaRPr lang="it-IT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Tabel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8430769"/>
              </p:ext>
            </p:extLst>
          </p:nvPr>
        </p:nvGraphicFramePr>
        <p:xfrm>
          <a:off x="7406640" y="4023360"/>
          <a:ext cx="3474720" cy="561703"/>
        </p:xfrm>
        <a:graphic>
          <a:graphicData uri="http://schemas.openxmlformats.org/drawingml/2006/table">
            <a:tbl>
              <a:tblPr/>
              <a:tblGrid>
                <a:gridCol w="3474720"/>
              </a:tblGrid>
              <a:tr h="561703">
                <a:tc>
                  <a:txBody>
                    <a:bodyPr/>
                    <a:lstStyle/>
                    <a:p>
                      <a:r>
                        <a:rPr lang="it-IT" dirty="0" smtClean="0"/>
                        <a:t>SECONDA ACCOGLIENZA </a:t>
                      </a:r>
                      <a:endParaRPr lang="it-IT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Tabel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2388995"/>
              </p:ext>
            </p:extLst>
          </p:nvPr>
        </p:nvGraphicFramePr>
        <p:xfrm>
          <a:off x="2181498" y="2246812"/>
          <a:ext cx="3252652" cy="365760"/>
        </p:xfrm>
        <a:graphic>
          <a:graphicData uri="http://schemas.openxmlformats.org/drawingml/2006/table">
            <a:tbl>
              <a:tblPr/>
              <a:tblGrid>
                <a:gridCol w="3252652"/>
              </a:tblGrid>
              <a:tr h="300446"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TABELLA A</a:t>
                      </a:r>
                      <a:endParaRPr lang="it-IT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49113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ADC2035C-8B74-43E8-ACC0-D333A6266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2182" y="1743221"/>
            <a:ext cx="9917895" cy="927651"/>
          </a:xfrm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I </a:t>
            </a:r>
            <a:r>
              <a:rPr lang="it-IT" sz="1800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SAI (</a:t>
            </a:r>
            <a:r>
              <a:rPr lang="it-IT" sz="1800" b="1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S</a:t>
            </a:r>
            <a:r>
              <a:rPr lang="it-IT" sz="1800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istema di </a:t>
            </a:r>
            <a:r>
              <a:rPr lang="it-IT" sz="1800" b="1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a</a:t>
            </a:r>
            <a:r>
              <a:rPr lang="it-IT" sz="1800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ccoglienza e </a:t>
            </a:r>
            <a:r>
              <a:rPr lang="it-IT" sz="1800" b="1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i</a:t>
            </a:r>
            <a:r>
              <a:rPr lang="it-IT" sz="1800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ntegrazione) </a:t>
            </a:r>
            <a:r>
              <a:rPr lang="it-IT" sz="1800" b="1" dirty="0">
                <a:solidFill>
                  <a:srgbClr val="FF0000"/>
                </a:solidFill>
                <a:ea typeface="+mn-ea"/>
                <a:cs typeface="+mn-cs"/>
              </a:rPr>
              <a:t>che</a:t>
            </a:r>
            <a:r>
              <a:rPr lang="it-IT" sz="1800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 prima si chiamavano </a:t>
            </a:r>
            <a:r>
              <a:rPr lang="it-IT" sz="18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SIPROIMI e SPRAR. 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dirty="0"/>
              <a:t/>
            </a:r>
            <a:br>
              <a:rPr lang="it-IT" dirty="0"/>
            </a:br>
            <a:endParaRPr lang="it-IT" sz="1600" b="1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56522485-F459-44DE-B3EA-8E716CE379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77098" y="3012394"/>
            <a:ext cx="9132418" cy="1140965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it-IT" sz="2400" dirty="0" smtClean="0"/>
              <a:t>Il </a:t>
            </a:r>
            <a:r>
              <a:rPr lang="it-IT" sz="2400" b="1" i="1" dirty="0">
                <a:solidFill>
                  <a:srgbClr val="FF0000"/>
                </a:solidFill>
              </a:rPr>
              <a:t>che</a:t>
            </a:r>
            <a:r>
              <a:rPr lang="it-IT" sz="2400" dirty="0"/>
              <a:t> a cosa si riferisce?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2400" dirty="0"/>
              <a:t>Si riferisce </a:t>
            </a:r>
            <a:r>
              <a:rPr lang="it-IT" sz="2400" dirty="0" smtClean="0"/>
              <a:t>ai </a:t>
            </a:r>
            <a:r>
              <a:rPr lang="it-IT" sz="2400" b="1" i="1" dirty="0" smtClean="0">
                <a:solidFill>
                  <a:srgbClr val="FF0000"/>
                </a:solidFill>
              </a:rPr>
              <a:t>SAI</a:t>
            </a:r>
            <a:endParaRPr lang="it-IT" sz="24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129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56522485-F459-44DE-B3EA-8E716CE379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2193" y="2688116"/>
            <a:ext cx="9775068" cy="4262649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it-IT" sz="2800" b="1" i="1" dirty="0">
                <a:solidFill>
                  <a:srgbClr val="FF0000"/>
                </a:solidFill>
              </a:rPr>
              <a:t>Che</a:t>
            </a:r>
            <a:r>
              <a:rPr lang="it-IT" sz="2800" dirty="0"/>
              <a:t> si chiama: Pronome relativo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2800" dirty="0"/>
              <a:t>Serve a sostituire un nome per non ripeterlo due volte.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2800" dirty="0"/>
              <a:t>Ad esempio: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2800" b="1" dirty="0"/>
              <a:t>Il ragazzo </a:t>
            </a:r>
            <a:r>
              <a:rPr lang="it-IT" sz="2800" b="1" dirty="0">
                <a:solidFill>
                  <a:srgbClr val="FF0000"/>
                </a:solidFill>
              </a:rPr>
              <a:t>che</a:t>
            </a:r>
            <a:r>
              <a:rPr lang="it-IT" sz="2800" dirty="0"/>
              <a:t> lavora al mercato.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2800" b="1" dirty="0"/>
              <a:t>La mia amica </a:t>
            </a:r>
            <a:r>
              <a:rPr lang="it-IT" sz="2800" b="1" dirty="0">
                <a:solidFill>
                  <a:srgbClr val="FF0000"/>
                </a:solidFill>
              </a:rPr>
              <a:t>che</a:t>
            </a:r>
            <a:r>
              <a:rPr lang="it-IT" sz="2800" dirty="0"/>
              <a:t> viene dalla Tunisia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2800" b="1" dirty="0"/>
              <a:t>Il ristorante </a:t>
            </a:r>
            <a:r>
              <a:rPr lang="it-IT" sz="2800" b="1" dirty="0">
                <a:solidFill>
                  <a:srgbClr val="FF0000"/>
                </a:solidFill>
              </a:rPr>
              <a:t>che</a:t>
            </a:r>
            <a:r>
              <a:rPr lang="it-IT" sz="2800" dirty="0"/>
              <a:t> hanno aperto in via Maqueda</a:t>
            </a:r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xmlns="" id="{7F08EA81-4C22-42F7-A064-2288A2BD5E51}"/>
              </a:ext>
            </a:extLst>
          </p:cNvPr>
          <p:cNvSpPr txBox="1">
            <a:spLocks/>
          </p:cNvSpPr>
          <p:nvPr/>
        </p:nvSpPr>
        <p:spPr>
          <a:xfrm>
            <a:off x="679938" y="1854567"/>
            <a:ext cx="11807687" cy="9276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it-IT" sz="1800" cap="non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Il SAI </a:t>
            </a:r>
            <a:r>
              <a:rPr lang="it-IT" sz="1800" cap="none" dirty="0">
                <a:solidFill>
                  <a:prstClr val="black">
                    <a:lumMod val="75000"/>
                    <a:lumOff val="25000"/>
                  </a:prstClr>
                </a:solidFill>
              </a:rPr>
              <a:t>(</a:t>
            </a:r>
            <a:r>
              <a:rPr lang="it-IT" sz="1800" b="1" cap="none" dirty="0">
                <a:solidFill>
                  <a:prstClr val="black">
                    <a:lumMod val="75000"/>
                    <a:lumOff val="25000"/>
                  </a:prstClr>
                </a:solidFill>
              </a:rPr>
              <a:t>S</a:t>
            </a:r>
            <a:r>
              <a:rPr lang="it-IT" sz="1800" cap="none" dirty="0">
                <a:solidFill>
                  <a:prstClr val="black">
                    <a:lumMod val="75000"/>
                    <a:lumOff val="25000"/>
                  </a:prstClr>
                </a:solidFill>
              </a:rPr>
              <a:t>istema di </a:t>
            </a:r>
            <a:r>
              <a:rPr lang="it-IT" sz="1800" b="1" cap="none" dirty="0">
                <a:solidFill>
                  <a:prstClr val="black">
                    <a:lumMod val="75000"/>
                    <a:lumOff val="25000"/>
                  </a:prstClr>
                </a:solidFill>
              </a:rPr>
              <a:t>a</a:t>
            </a:r>
            <a:r>
              <a:rPr lang="it-IT" sz="1800" cap="none" dirty="0">
                <a:solidFill>
                  <a:prstClr val="black">
                    <a:lumMod val="75000"/>
                    <a:lumOff val="25000"/>
                  </a:prstClr>
                </a:solidFill>
              </a:rPr>
              <a:t>ccoglienza e </a:t>
            </a:r>
            <a:r>
              <a:rPr lang="it-IT" sz="1800" b="1" cap="none" dirty="0">
                <a:solidFill>
                  <a:prstClr val="black">
                    <a:lumMod val="75000"/>
                    <a:lumOff val="25000"/>
                  </a:prstClr>
                </a:solidFill>
              </a:rPr>
              <a:t>i</a:t>
            </a:r>
            <a:r>
              <a:rPr lang="it-IT" sz="1800" cap="none" dirty="0">
                <a:solidFill>
                  <a:prstClr val="black">
                    <a:lumMod val="75000"/>
                    <a:lumOff val="25000"/>
                  </a:prstClr>
                </a:solidFill>
              </a:rPr>
              <a:t>ntegrazione) </a:t>
            </a:r>
            <a:r>
              <a:rPr lang="it-IT" sz="1800" b="1" cap="none" dirty="0">
                <a:solidFill>
                  <a:srgbClr val="FF0000"/>
                </a:solidFill>
              </a:rPr>
              <a:t>che</a:t>
            </a:r>
            <a:r>
              <a:rPr lang="it-IT" sz="1800" cap="none" dirty="0">
                <a:solidFill>
                  <a:prstClr val="black">
                    <a:lumMod val="75000"/>
                    <a:lumOff val="25000"/>
                  </a:prstClr>
                </a:solidFill>
              </a:rPr>
              <a:t> prima si </a:t>
            </a:r>
            <a:r>
              <a:rPr lang="it-IT" sz="1800" cap="non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chiamava SIPROIMI e SPRAR.</a:t>
            </a:r>
            <a:r>
              <a:rPr lang="it-IT" dirty="0"/>
              <a:t/>
            </a:r>
            <a:br>
              <a:rPr lang="it-IT" dirty="0"/>
            </a:br>
            <a:endParaRPr lang="it-IT" sz="1600" b="1" dirty="0"/>
          </a:p>
        </p:txBody>
      </p:sp>
    </p:spTree>
    <p:extLst>
      <p:ext uri="{BB962C8B-B14F-4D97-AF65-F5344CB8AC3E}">
        <p14:creationId xmlns:p14="http://schemas.microsoft.com/office/powerpoint/2010/main" val="3775010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ADC2035C-8B74-43E8-ACC0-D333A6266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249" y="914401"/>
            <a:ext cx="10930597" cy="1294228"/>
          </a:xfrm>
        </p:spPr>
        <p:txBody>
          <a:bodyPr>
            <a:noAutofit/>
          </a:bodyPr>
          <a:lstStyle/>
          <a:p>
            <a:r>
              <a:rPr lang="it-IT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Completa le frasi con </a:t>
            </a:r>
            <a:r>
              <a:rPr lang="it-IT" sz="3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il pronome relativo </a:t>
            </a:r>
            <a:r>
              <a:rPr lang="it-IT" sz="36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che </a:t>
            </a:r>
            <a:r>
              <a:rPr lang="it-IT" sz="3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 sottolinea a cosa si riferisce.</a:t>
            </a:r>
            <a:endParaRPr lang="it-IT" sz="6000" i="1" dirty="0">
              <a:solidFill>
                <a:schemeClr val="tx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56522485-F459-44DE-B3EA-8E716CE379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5248" y="2556931"/>
            <a:ext cx="10832123" cy="3717259"/>
          </a:xfrm>
        </p:spPr>
        <p:txBody>
          <a:bodyPr>
            <a:norm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it-IT" dirty="0">
                <a:solidFill>
                  <a:schemeClr val="accent3"/>
                </a:solidFill>
              </a:rPr>
              <a:t>Le arance ___________ ho comprato sono molto buone.</a:t>
            </a:r>
          </a:p>
          <a:p>
            <a:pPr marL="457200" lvl="0" indent="-457200">
              <a:buFont typeface="+mj-lt"/>
              <a:buAutoNum type="arabicPeriod"/>
            </a:pPr>
            <a:r>
              <a:rPr lang="it-IT" dirty="0">
                <a:solidFill>
                  <a:schemeClr val="accent3"/>
                </a:solidFill>
              </a:rPr>
              <a:t>La serie TV ______________ sto guardando è molto divertente.</a:t>
            </a:r>
          </a:p>
          <a:p>
            <a:pPr marL="457200" lvl="0" indent="-457200">
              <a:buFont typeface="+mj-lt"/>
              <a:buAutoNum type="arabicPeriod"/>
            </a:pPr>
            <a:r>
              <a:rPr lang="it-IT" dirty="0">
                <a:solidFill>
                  <a:schemeClr val="accent3"/>
                </a:solidFill>
              </a:rPr>
              <a:t>Il lavoro _______________ fai è veramente bello.</a:t>
            </a:r>
          </a:p>
          <a:p>
            <a:pPr marL="457200" lvl="0" indent="-457200">
              <a:buFont typeface="+mj-lt"/>
              <a:buAutoNum type="arabicPeriod"/>
            </a:pPr>
            <a:r>
              <a:rPr lang="it-IT" dirty="0">
                <a:solidFill>
                  <a:schemeClr val="accent3"/>
                </a:solidFill>
              </a:rPr>
              <a:t>Il gatto __________ c’è in giardino mangia sempre.</a:t>
            </a:r>
          </a:p>
          <a:p>
            <a:pPr marL="457200" lvl="0" indent="-457200">
              <a:buFont typeface="+mj-lt"/>
              <a:buAutoNum type="arabicPeriod"/>
            </a:pPr>
            <a:r>
              <a:rPr lang="it-IT" dirty="0">
                <a:solidFill>
                  <a:schemeClr val="accent3"/>
                </a:solidFill>
              </a:rPr>
              <a:t>Il libro __________ mi hai regalato è molto interessante.</a:t>
            </a:r>
          </a:p>
          <a:p>
            <a:pPr marL="457200" lvl="0" indent="-457200">
              <a:buFont typeface="+mj-lt"/>
              <a:buAutoNum type="arabicPeriod"/>
            </a:pPr>
            <a:r>
              <a:rPr lang="it-IT" dirty="0">
                <a:solidFill>
                  <a:schemeClr val="accent3"/>
                </a:solidFill>
              </a:rPr>
              <a:t>Le informazioni ____________ cerchi puoi trovarle su internet.</a:t>
            </a:r>
          </a:p>
          <a:p>
            <a:pPr marL="457200" lvl="0" indent="-457200">
              <a:buFont typeface="+mj-lt"/>
              <a:buAutoNum type="arabicPeriod"/>
            </a:pPr>
            <a:r>
              <a:rPr lang="it-IT" dirty="0">
                <a:solidFill>
                  <a:schemeClr val="accent3"/>
                </a:solidFill>
              </a:rPr>
              <a:t>Non so usare la app ___________ ho scaricato.</a:t>
            </a:r>
          </a:p>
          <a:p>
            <a:pPr marL="457200" lvl="0" indent="-457200">
              <a:buFont typeface="+mj-lt"/>
              <a:buAutoNum type="arabicPeriod"/>
            </a:pPr>
            <a:r>
              <a:rPr lang="it-IT" dirty="0">
                <a:solidFill>
                  <a:schemeClr val="accent3"/>
                </a:solidFill>
              </a:rPr>
              <a:t>Le cose _____________dicono in televisione spesso non sono vere.</a:t>
            </a:r>
          </a:p>
          <a:p>
            <a:pPr marL="457200" lvl="0" indent="-457200">
              <a:buFont typeface="+mj-lt"/>
              <a:buAutoNum type="arabicPeriod"/>
            </a:pPr>
            <a:r>
              <a:rPr lang="it-IT" dirty="0">
                <a:solidFill>
                  <a:schemeClr val="accent3"/>
                </a:solidFill>
              </a:rPr>
              <a:t>La ragazza _____________ studia in biblioteca è amica mia.</a:t>
            </a:r>
          </a:p>
          <a:p>
            <a:pPr lvl="0"/>
            <a:endParaRPr lang="it-IT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790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ADC2035C-8B74-43E8-ACC0-D333A6266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249" y="1020418"/>
            <a:ext cx="11331221" cy="1294228"/>
          </a:xfrm>
        </p:spPr>
        <p:txBody>
          <a:bodyPr>
            <a:noAutofit/>
          </a:bodyPr>
          <a:lstStyle/>
          <a:p>
            <a:pPr algn="l"/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…il luogo </a:t>
            </a:r>
            <a:r>
              <a:rPr lang="it-IT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it-IT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cui</a:t>
            </a:r>
            <a:r>
              <a:rPr lang="it-IT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</a:t>
            </a:r>
            <a:r>
              <a:rPr lang="it-IT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strutture sono presenti.</a:t>
            </a:r>
            <a:endParaRPr lang="it-IT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56522485-F459-44DE-B3EA-8E716CE379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5249" y="2444389"/>
            <a:ext cx="10832123" cy="3717259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it-IT" sz="2900" dirty="0"/>
              <a:t>Cosa è </a:t>
            </a:r>
            <a:r>
              <a:rPr lang="it-IT" sz="2900" b="1" i="1" dirty="0"/>
              <a:t>cui</a:t>
            </a:r>
            <a:r>
              <a:rPr lang="it-IT" sz="2900" dirty="0"/>
              <a:t>?</a:t>
            </a:r>
          </a:p>
          <a:p>
            <a:pPr lvl="0"/>
            <a:r>
              <a:rPr lang="it-IT" sz="2900" b="1" i="1" dirty="0"/>
              <a:t>Cui</a:t>
            </a:r>
            <a:r>
              <a:rPr lang="it-IT" sz="2900" dirty="0"/>
              <a:t> è il </a:t>
            </a:r>
            <a:r>
              <a:rPr lang="it-IT" sz="2900" u="sng" dirty="0"/>
              <a:t>pronome relativo</a:t>
            </a:r>
            <a:r>
              <a:rPr lang="it-IT" sz="2900" dirty="0"/>
              <a:t> che </a:t>
            </a:r>
            <a:r>
              <a:rPr lang="it-IT" sz="2900" b="1" dirty="0"/>
              <a:t>si usa con le preposizioni</a:t>
            </a:r>
            <a:r>
              <a:rPr lang="it-IT" sz="2900" dirty="0"/>
              <a:t>.</a:t>
            </a:r>
          </a:p>
          <a:p>
            <a:pPr lvl="0"/>
            <a:r>
              <a:rPr lang="it-IT" sz="2900" dirty="0"/>
              <a:t>Le preposizioni sono: </a:t>
            </a:r>
            <a:r>
              <a:rPr lang="it-IT" sz="2900" b="1" dirty="0"/>
              <a:t>di – a – da – in – con – su – per – tra/fra</a:t>
            </a:r>
            <a:r>
              <a:rPr lang="it-IT" sz="2900" dirty="0"/>
              <a:t> </a:t>
            </a:r>
          </a:p>
          <a:p>
            <a:pPr lvl="0"/>
            <a:r>
              <a:rPr lang="it-IT" sz="2900" dirty="0"/>
              <a:t>Ad esempio:</a:t>
            </a:r>
          </a:p>
          <a:p>
            <a:pPr lvl="0"/>
            <a:r>
              <a:rPr lang="it-IT" sz="2900" dirty="0"/>
              <a:t>La storia </a:t>
            </a:r>
            <a:r>
              <a:rPr lang="it-IT" sz="2900" b="1" dirty="0"/>
              <a:t>di cui</a:t>
            </a:r>
            <a:r>
              <a:rPr lang="it-IT" sz="2900" dirty="0"/>
              <a:t> ti ho parlato.</a:t>
            </a:r>
          </a:p>
          <a:p>
            <a:pPr lvl="0"/>
            <a:r>
              <a:rPr lang="it-IT" sz="2900" dirty="0"/>
              <a:t>La persona </a:t>
            </a:r>
            <a:r>
              <a:rPr lang="it-IT" sz="2900" b="1" dirty="0"/>
              <a:t>a cui</a:t>
            </a:r>
            <a:r>
              <a:rPr lang="it-IT" sz="2900" dirty="0"/>
              <a:t> ho regalato il libro è mia sorella.</a:t>
            </a:r>
          </a:p>
          <a:p>
            <a:pPr lvl="0"/>
            <a:r>
              <a:rPr lang="it-IT" sz="2900" dirty="0"/>
              <a:t>Il paese </a:t>
            </a:r>
            <a:r>
              <a:rPr lang="it-IT" sz="2900" b="1" dirty="0"/>
              <a:t>da cui</a:t>
            </a:r>
            <a:r>
              <a:rPr lang="it-IT" sz="2900" dirty="0"/>
              <a:t> vengo è molto bello.</a:t>
            </a:r>
          </a:p>
          <a:p>
            <a:pPr>
              <a:buFont typeface="Arial" panose="020B0604020202020204" pitchFamily="34" charset="0"/>
              <a:buChar char="•"/>
            </a:pP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117232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ADC2035C-8B74-43E8-ACC0-D333A6266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575" y="1150161"/>
            <a:ext cx="11741426" cy="1294228"/>
          </a:xfrm>
        </p:spPr>
        <p:txBody>
          <a:bodyPr>
            <a:noAutofit/>
          </a:bodyPr>
          <a:lstStyle/>
          <a:p>
            <a:pPr algn="l"/>
            <a:r>
              <a:rPr lang="it-IT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…il luogo </a:t>
            </a:r>
            <a:r>
              <a:rPr lang="it-IT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it-IT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cui</a:t>
            </a:r>
            <a:r>
              <a:rPr lang="it-IT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 strutture sono presenti.</a:t>
            </a:r>
            <a:endParaRPr lang="it-IT" sz="2800" b="1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56522485-F459-44DE-B3EA-8E716CE379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5249" y="2444389"/>
            <a:ext cx="10832123" cy="3717259"/>
          </a:xfrm>
        </p:spPr>
        <p:txBody>
          <a:bodyPr>
            <a:normAutofit/>
          </a:bodyPr>
          <a:lstStyle/>
          <a:p>
            <a:pPr lvl="0"/>
            <a:r>
              <a:rPr lang="it-IT" sz="2900" dirty="0"/>
              <a:t>La città </a:t>
            </a:r>
            <a:r>
              <a:rPr lang="it-IT" sz="2900" b="1" dirty="0"/>
              <a:t>in cui</a:t>
            </a:r>
            <a:r>
              <a:rPr lang="it-IT" sz="2900" dirty="0"/>
              <a:t> sono stato l’anno scorso era molto fredda.</a:t>
            </a:r>
          </a:p>
          <a:p>
            <a:pPr lvl="0"/>
            <a:r>
              <a:rPr lang="it-IT" sz="2900" dirty="0"/>
              <a:t>Gli amici </a:t>
            </a:r>
            <a:r>
              <a:rPr lang="it-IT" sz="2900" b="1" dirty="0"/>
              <a:t>con cui</a:t>
            </a:r>
            <a:r>
              <a:rPr lang="it-IT" sz="2900" dirty="0"/>
              <a:t> passi il tempo sono persone molto gentili.</a:t>
            </a:r>
          </a:p>
          <a:p>
            <a:pPr lvl="0"/>
            <a:r>
              <a:rPr lang="it-IT" sz="2900" dirty="0"/>
              <a:t>Questo è il tavolo </a:t>
            </a:r>
            <a:r>
              <a:rPr lang="it-IT" sz="2900" b="1" dirty="0"/>
              <a:t>su cui</a:t>
            </a:r>
            <a:r>
              <a:rPr lang="it-IT" sz="2900" dirty="0"/>
              <a:t> abbiamo mangiato.</a:t>
            </a:r>
          </a:p>
          <a:p>
            <a:pPr lvl="0"/>
            <a:r>
              <a:rPr lang="it-IT" sz="2900" dirty="0"/>
              <a:t>Il motivo </a:t>
            </a:r>
            <a:r>
              <a:rPr lang="it-IT" sz="2900" b="1" dirty="0"/>
              <a:t>per cui</a:t>
            </a:r>
            <a:r>
              <a:rPr lang="it-IT" sz="2900" dirty="0"/>
              <a:t> sono qui è molto semplice.</a:t>
            </a:r>
          </a:p>
          <a:p>
            <a:pPr lvl="0"/>
            <a:r>
              <a:rPr lang="it-IT" sz="2900" dirty="0"/>
              <a:t>Ho conosciuto molte persone </a:t>
            </a:r>
            <a:r>
              <a:rPr lang="it-IT" sz="2900" b="1" dirty="0"/>
              <a:t>fra cui</a:t>
            </a:r>
            <a:r>
              <a:rPr lang="it-IT" sz="2900" dirty="0"/>
              <a:t> due bengalesi.</a:t>
            </a:r>
          </a:p>
          <a:p>
            <a:pPr>
              <a:buFont typeface="Arial" panose="020B0604020202020204" pitchFamily="34" charset="0"/>
              <a:buChar char="•"/>
            </a:pP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4208399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ADC2035C-8B74-43E8-ACC0-D333A6266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61858" y="980662"/>
            <a:ext cx="10930597" cy="1294228"/>
          </a:xfrm>
        </p:spPr>
        <p:txBody>
          <a:bodyPr>
            <a:noAutofit/>
          </a:bodyPr>
          <a:lstStyle/>
          <a:p>
            <a:pPr algn="l"/>
            <a:r>
              <a:rPr lang="it-IT" sz="3600" b="1" dirty="0"/>
              <a:t>Completa con </a:t>
            </a:r>
            <a:r>
              <a:rPr lang="it-IT" sz="3600" b="1" i="1" dirty="0">
                <a:solidFill>
                  <a:srgbClr val="FF0000"/>
                </a:solidFill>
              </a:rPr>
              <a:t>che</a:t>
            </a:r>
            <a:r>
              <a:rPr lang="it-IT" sz="3600" b="1" dirty="0"/>
              <a:t> o </a:t>
            </a:r>
            <a:r>
              <a:rPr lang="it-IT" sz="3600" b="1" i="1" dirty="0">
                <a:solidFill>
                  <a:srgbClr val="FF0000"/>
                </a:solidFill>
              </a:rPr>
              <a:t>cui</a:t>
            </a:r>
            <a:endParaRPr lang="it-IT" sz="36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56522485-F459-44DE-B3EA-8E716CE379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5249" y="2433711"/>
            <a:ext cx="10832123" cy="3910818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it-IT" dirty="0">
                <a:solidFill>
                  <a:schemeClr val="accent3"/>
                </a:solidFill>
              </a:rPr>
              <a:t>L’insegnante _______ ci spiega la storia è molto brava.</a:t>
            </a:r>
          </a:p>
          <a:p>
            <a:pPr marL="457200" indent="-457200">
              <a:buFont typeface="+mj-lt"/>
              <a:buAutoNum type="arabicPeriod"/>
            </a:pPr>
            <a:r>
              <a:rPr lang="it-IT" dirty="0">
                <a:solidFill>
                  <a:schemeClr val="accent3"/>
                </a:solidFill>
              </a:rPr>
              <a:t>Il film di __________ vi ho parlato è interessante.</a:t>
            </a:r>
          </a:p>
          <a:p>
            <a:pPr marL="457200" indent="-457200">
              <a:buFont typeface="+mj-lt"/>
              <a:buAutoNum type="arabicPeriod"/>
            </a:pPr>
            <a:r>
              <a:rPr lang="it-IT" dirty="0">
                <a:solidFill>
                  <a:schemeClr val="accent3"/>
                </a:solidFill>
              </a:rPr>
              <a:t>La materia ___________ sto facendo la tesina mi piace molto.</a:t>
            </a:r>
          </a:p>
          <a:p>
            <a:pPr marL="457200" indent="-457200">
              <a:buFont typeface="+mj-lt"/>
              <a:buAutoNum type="arabicPeriod"/>
            </a:pPr>
            <a:r>
              <a:rPr lang="it-IT" dirty="0">
                <a:solidFill>
                  <a:schemeClr val="accent3"/>
                </a:solidFill>
              </a:rPr>
              <a:t>Le persone __________ aiutano gli altri sono meravigliose.</a:t>
            </a:r>
          </a:p>
          <a:p>
            <a:pPr marL="457200" indent="-457200">
              <a:buFont typeface="+mj-lt"/>
              <a:buAutoNum type="arabicPeriod"/>
            </a:pPr>
            <a:r>
              <a:rPr lang="it-IT" dirty="0">
                <a:solidFill>
                  <a:schemeClr val="accent3"/>
                </a:solidFill>
              </a:rPr>
              <a:t>La ragione per  _____________ ti ho voluto parlare è importante.</a:t>
            </a:r>
          </a:p>
          <a:p>
            <a:pPr marL="457200" indent="-457200">
              <a:buFont typeface="+mj-lt"/>
              <a:buAutoNum type="arabicPeriod"/>
            </a:pPr>
            <a:r>
              <a:rPr lang="it-IT" dirty="0">
                <a:solidFill>
                  <a:schemeClr val="accent3"/>
                </a:solidFill>
              </a:rPr>
              <a:t>I compagni con ___________ sto facendo il laboratorio sono molto simpatici.</a:t>
            </a:r>
          </a:p>
          <a:p>
            <a:pPr marL="457200" indent="-457200">
              <a:buFont typeface="+mj-lt"/>
              <a:buAutoNum type="arabicPeriod"/>
            </a:pPr>
            <a:r>
              <a:rPr lang="it-IT" dirty="0">
                <a:solidFill>
                  <a:schemeClr val="accent3"/>
                </a:solidFill>
              </a:rPr>
              <a:t>Il sito internet da_____________ ho preso le informazioni è affidabile.</a:t>
            </a:r>
          </a:p>
          <a:p>
            <a:pPr marL="457200" indent="-457200">
              <a:buFont typeface="+mj-lt"/>
              <a:buAutoNum type="arabicPeriod"/>
            </a:pPr>
            <a:r>
              <a:rPr lang="it-IT" dirty="0">
                <a:solidFill>
                  <a:schemeClr val="accent3"/>
                </a:solidFill>
              </a:rPr>
              <a:t>Il pollo ______________ ho cucinato ieri era buonissimo.</a:t>
            </a:r>
          </a:p>
          <a:p>
            <a:pPr marL="457200" indent="-457200">
              <a:buFont typeface="+mj-lt"/>
              <a:buAutoNum type="arabicPeriod"/>
            </a:pPr>
            <a:r>
              <a:rPr lang="it-IT" dirty="0">
                <a:solidFill>
                  <a:schemeClr val="accent3"/>
                </a:solidFill>
              </a:rPr>
              <a:t>Il ragazzo a  ___________ ho regalato il libro è marocchino.</a:t>
            </a:r>
          </a:p>
          <a:p>
            <a:pPr marL="457200" indent="-457200">
              <a:buFont typeface="+mj-lt"/>
              <a:buAutoNum type="arabicPeriod"/>
            </a:pPr>
            <a:r>
              <a:rPr lang="it-IT" dirty="0">
                <a:solidFill>
                  <a:schemeClr val="accent3"/>
                </a:solidFill>
              </a:rPr>
              <a:t>Ho comprato molte cose tra __________ un formaggio buonissimo.</a:t>
            </a:r>
          </a:p>
          <a:p>
            <a:pPr>
              <a:buFont typeface="Arial" panose="020B0604020202020204" pitchFamily="34" charset="0"/>
              <a:buChar char="•"/>
            </a:pP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469166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" y="1"/>
            <a:ext cx="12191909" cy="6856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7948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130986D5-109C-4733-B49B-E8DFE195F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2" y="758274"/>
            <a:ext cx="4802185" cy="130386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it-IT" sz="3700" dirty="0">
                <a:solidFill>
                  <a:srgbClr val="262626"/>
                </a:solidFill>
              </a:rPr>
              <a:t>Video: </a:t>
            </a:r>
            <a:r>
              <a:rPr lang="it-IT" sz="3700" b="1" dirty="0" smtClean="0">
                <a:solidFill>
                  <a:srgbClr val="262626"/>
                </a:solidFill>
              </a:rPr>
              <a:t>Il diritto all’accoglienza</a:t>
            </a:r>
            <a:endParaRPr lang="it-IT" sz="3700" b="1" dirty="0">
              <a:solidFill>
                <a:srgbClr val="262626"/>
              </a:solidFill>
            </a:endParaRP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xmlns="" id="{04131A73-D7E1-4C74-8A91-288CAADAD5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4412" y="2556932"/>
            <a:ext cx="4802184" cy="3318936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Arial"/>
              <a:buChar char="•"/>
            </a:pPr>
            <a:r>
              <a:rPr lang="it-IT" sz="3200" dirty="0">
                <a:solidFill>
                  <a:srgbClr val="262626"/>
                </a:solidFill>
              </a:rPr>
              <a:t>Guardiamo il video </a:t>
            </a:r>
            <a:r>
              <a:rPr lang="it-IT" sz="3200" b="1" dirty="0">
                <a:solidFill>
                  <a:srgbClr val="262626"/>
                </a:solidFill>
              </a:rPr>
              <a:t>due volte</a:t>
            </a:r>
            <a:r>
              <a:rPr lang="it-IT" sz="3200" dirty="0">
                <a:solidFill>
                  <a:srgbClr val="262626"/>
                </a:solidFill>
              </a:rPr>
              <a:t>, poi rispondiamo insieme alle domande</a:t>
            </a:r>
          </a:p>
        </p:txBody>
      </p:sp>
      <p:pic>
        <p:nvPicPr>
          <p:cNvPr id="11" name="Graphic 10" descr="Video camera">
            <a:extLst>
              <a:ext uri="{FF2B5EF4-FFF2-40B4-BE49-F238E27FC236}">
                <a16:creationId xmlns:a16="http://schemas.microsoft.com/office/drawing/2014/main" xmlns="" id="{D912B9D1-0641-4788-8B51-5830670CDF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421693" y="1410208"/>
            <a:ext cx="3858780" cy="3858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38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Video da 12.20 a 12.56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3388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052E7B3D-8C12-4AA6-B517-C70990242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In generale, di cosa parla questo video?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1D234FA3-2C73-4A1B-9016-B4A023CF45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3600" dirty="0"/>
              <a:t>Questo video parla...</a:t>
            </a:r>
          </a:p>
          <a:p>
            <a:pPr marL="0" indent="0" algn="ctr">
              <a:buNone/>
            </a:pPr>
            <a:endParaRPr lang="it-IT" sz="3600" dirty="0"/>
          </a:p>
          <a:p>
            <a:r>
              <a:rPr lang="it-IT" sz="3200" dirty="0" smtClean="0"/>
              <a:t>Del Diritto all’accoglienza</a:t>
            </a:r>
            <a:r>
              <a:rPr lang="it-IT" sz="3200" dirty="0"/>
              <a:t> </a:t>
            </a:r>
            <a:r>
              <a:rPr lang="it-IT" sz="3200" dirty="0" smtClean="0"/>
              <a:t>rivolto a determinate persone  </a:t>
            </a:r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07635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xmlns="" id="{AC17F125-8C99-4711-8235-4D539B7CBB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3750" y="452978"/>
            <a:ext cx="9056695" cy="1303867"/>
          </a:xfrm>
        </p:spPr>
        <p:txBody>
          <a:bodyPr/>
          <a:lstStyle/>
          <a:p>
            <a:r>
              <a:rPr lang="it-IT" dirty="0"/>
              <a:t>Ecco cosa dice </a:t>
            </a:r>
            <a:r>
              <a:rPr lang="it-IT" dirty="0" smtClean="0"/>
              <a:t>la nostra esperta </a:t>
            </a:r>
            <a:r>
              <a:rPr lang="it-IT" dirty="0"/>
              <a:t>nel video:</a:t>
            </a:r>
          </a:p>
        </p:txBody>
      </p: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xmlns="" id="{9B7AC663-AA54-4B46-90E0-5DCE24A982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9977" y="2658182"/>
            <a:ext cx="9840468" cy="3938953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it-IT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L’Italia </a:t>
            </a:r>
            <a:r>
              <a:rPr lang="it-IT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è progressivamente diventata non </a:t>
            </a:r>
            <a:r>
              <a:rPr lang="it-IT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solo </a:t>
            </a:r>
            <a:r>
              <a:rPr lang="it-IT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un Paese di transito ma anche luogo di permanenza per i migranti. 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it-IT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Cos’è il diritto all’accoglienza?</a:t>
            </a:r>
            <a:endParaRPr lang="it-IT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it-IT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Il diritto all’accoglienza è un diritto fondamentale. Ogni persona a cui la legge italiana riconosce </a:t>
            </a:r>
            <a:r>
              <a:rPr lang="it-IT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l’asilo e </a:t>
            </a:r>
            <a:r>
              <a:rPr lang="it-IT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la protezione ha diritto ad essere accolta in adeguate strutture di accoglienza dove è possibile prestare attenzione alle vulnerabilità e ai bisogni specifici della persona e dove viene previsto per ciascuno </a:t>
            </a:r>
            <a:r>
              <a:rPr lang="it-IT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un progetto di accompagnamento all’autonomia </a:t>
            </a:r>
            <a:r>
              <a:rPr lang="it-IT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per </a:t>
            </a:r>
            <a:r>
              <a:rPr lang="it-IT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favorire l’integrazione nel nuovo contesto di </a:t>
            </a:r>
            <a:r>
              <a:rPr lang="it-IT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vita</a:t>
            </a:r>
            <a:r>
              <a:rPr lang="it-IT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 algn="just">
              <a:buNone/>
            </a:pPr>
            <a:endParaRPr lang="it-IT" b="1" i="1" dirty="0"/>
          </a:p>
        </p:txBody>
      </p:sp>
    </p:spTree>
    <p:extLst>
      <p:ext uri="{BB962C8B-B14F-4D97-AF65-F5344CB8AC3E}">
        <p14:creationId xmlns:p14="http://schemas.microsoft.com/office/powerpoint/2010/main" val="1850316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130986D5-109C-4733-B49B-E8DFE195F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2" y="758274"/>
            <a:ext cx="4802185" cy="130386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it-IT" sz="3700" dirty="0">
                <a:solidFill>
                  <a:srgbClr val="262626"/>
                </a:solidFill>
              </a:rPr>
              <a:t>Video</a:t>
            </a:r>
            <a:r>
              <a:rPr lang="it-IT" sz="3700" dirty="0" smtClean="0">
                <a:solidFill>
                  <a:srgbClr val="262626"/>
                </a:solidFill>
              </a:rPr>
              <a:t>: Il diritto all’accoglienza</a:t>
            </a:r>
            <a:endParaRPr lang="it-IT" sz="3700" b="1" dirty="0">
              <a:solidFill>
                <a:srgbClr val="262626"/>
              </a:solidFill>
            </a:endParaRP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xmlns="" id="{04131A73-D7E1-4C74-8A91-288CAADAD5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4412" y="2556932"/>
            <a:ext cx="4802184" cy="3318936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Arial"/>
              <a:buChar char="•"/>
            </a:pPr>
            <a:r>
              <a:rPr lang="it-IT" sz="3200" dirty="0">
                <a:solidFill>
                  <a:srgbClr val="262626"/>
                </a:solidFill>
              </a:rPr>
              <a:t>Guardiamo il video </a:t>
            </a:r>
            <a:r>
              <a:rPr lang="it-IT" sz="3200" dirty="0" smtClean="0">
                <a:solidFill>
                  <a:srgbClr val="262626"/>
                </a:solidFill>
              </a:rPr>
              <a:t>altre </a:t>
            </a:r>
            <a:r>
              <a:rPr lang="it-IT" sz="3200" b="1" dirty="0" smtClean="0">
                <a:solidFill>
                  <a:srgbClr val="262626"/>
                </a:solidFill>
              </a:rPr>
              <a:t>due </a:t>
            </a:r>
            <a:r>
              <a:rPr lang="it-IT" sz="3200" b="1" dirty="0">
                <a:solidFill>
                  <a:srgbClr val="262626"/>
                </a:solidFill>
              </a:rPr>
              <a:t>volte</a:t>
            </a:r>
            <a:r>
              <a:rPr lang="it-IT" sz="3200" dirty="0">
                <a:solidFill>
                  <a:srgbClr val="262626"/>
                </a:solidFill>
              </a:rPr>
              <a:t>, poi rispondi da solo alle domande</a:t>
            </a:r>
          </a:p>
        </p:txBody>
      </p:sp>
      <p:pic>
        <p:nvPicPr>
          <p:cNvPr id="11" name="Graphic 10" descr="Video camera">
            <a:extLst>
              <a:ext uri="{FF2B5EF4-FFF2-40B4-BE49-F238E27FC236}">
                <a16:creationId xmlns:a16="http://schemas.microsoft.com/office/drawing/2014/main" xmlns="" id="{D912B9D1-0641-4788-8B51-5830670CDF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421693" y="1410208"/>
            <a:ext cx="3858780" cy="3858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321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Stesso video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070167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130986D5-109C-4733-B49B-E8DFE195F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5189" y="982132"/>
            <a:ext cx="9083707" cy="1303867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</a:pPr>
            <a:r>
              <a:rPr lang="it-IT" sz="3600" dirty="0">
                <a:solidFill>
                  <a:srgbClr val="262626"/>
                </a:solidFill>
              </a:rPr>
              <a:t>Video: </a:t>
            </a:r>
            <a:r>
              <a:rPr lang="it-IT" b="1" dirty="0" smtClean="0">
                <a:solidFill>
                  <a:srgbClr val="262626"/>
                </a:solidFill>
              </a:rPr>
              <a:t>il diritto all’accoglienza</a:t>
            </a:r>
            <a:r>
              <a:rPr lang="it-IT" sz="3600" b="1" dirty="0">
                <a:solidFill>
                  <a:srgbClr val="262626"/>
                </a:solidFill>
              </a:rPr>
              <a:t/>
            </a:r>
            <a:br>
              <a:rPr lang="it-IT" sz="3600" b="1" dirty="0">
                <a:solidFill>
                  <a:srgbClr val="262626"/>
                </a:solidFill>
              </a:rPr>
            </a:br>
            <a:r>
              <a:rPr lang="it-IT" sz="3100" dirty="0">
                <a:solidFill>
                  <a:srgbClr val="262626"/>
                </a:solidFill>
                <a:ea typeface="+mn-ea"/>
                <a:cs typeface="+mn-cs"/>
              </a:rPr>
              <a:t>R</a:t>
            </a:r>
            <a:r>
              <a:rPr lang="it-IT" sz="3100" dirty="0" smtClean="0">
                <a:ln>
                  <a:noFill/>
                </a:ln>
                <a:solidFill>
                  <a:srgbClr val="262626"/>
                </a:solidFill>
                <a:ea typeface="+mn-ea"/>
                <a:cs typeface="+mn-cs"/>
              </a:rPr>
              <a:t>ispondi </a:t>
            </a:r>
            <a:r>
              <a:rPr lang="it-IT" sz="3100" b="1" dirty="0">
                <a:ln>
                  <a:noFill/>
                </a:ln>
                <a:solidFill>
                  <a:srgbClr val="262626"/>
                </a:solidFill>
                <a:ea typeface="+mn-ea"/>
                <a:cs typeface="+mn-cs"/>
              </a:rPr>
              <a:t>da solo </a:t>
            </a:r>
            <a:r>
              <a:rPr lang="it-IT" sz="3100" dirty="0">
                <a:ln>
                  <a:noFill/>
                </a:ln>
                <a:solidFill>
                  <a:srgbClr val="262626"/>
                </a:solidFill>
                <a:ea typeface="+mn-ea"/>
                <a:cs typeface="+mn-cs"/>
              </a:rPr>
              <a:t>a queste domande, poi vediamo insieme le risposte</a:t>
            </a:r>
            <a:br>
              <a:rPr lang="it-IT" sz="3100" dirty="0">
                <a:ln>
                  <a:noFill/>
                </a:ln>
                <a:solidFill>
                  <a:srgbClr val="262626"/>
                </a:solidFill>
                <a:ea typeface="+mn-ea"/>
                <a:cs typeface="+mn-cs"/>
              </a:rPr>
            </a:br>
            <a:endParaRPr lang="it-IT" sz="3700" b="1" dirty="0">
              <a:solidFill>
                <a:srgbClr val="262626"/>
              </a:solidFill>
            </a:endParaRP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xmlns="" id="{04131A73-D7E1-4C74-8A91-288CAADAD5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8434" y="3159218"/>
            <a:ext cx="9882887" cy="251271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it-IT" b="1" dirty="0" smtClean="0">
                <a:solidFill>
                  <a:schemeClr val="accent4">
                    <a:lumMod val="75000"/>
                  </a:schemeClr>
                </a:solidFill>
              </a:rPr>
              <a:t>L’Italia è solo un paese di transito?</a:t>
            </a:r>
          </a:p>
          <a:p>
            <a:pPr marL="457200" lvl="0" indent="-457200">
              <a:buFont typeface="+mj-lt"/>
              <a:buAutoNum type="arabicPeriod"/>
            </a:pPr>
            <a:r>
              <a:rPr lang="it-IT" b="1" dirty="0" smtClean="0">
                <a:solidFill>
                  <a:schemeClr val="accent4">
                    <a:lumMod val="75000"/>
                  </a:schemeClr>
                </a:solidFill>
              </a:rPr>
              <a:t>Che significa PERMANENZA?</a:t>
            </a:r>
          </a:p>
          <a:p>
            <a:pPr marL="457200" lvl="0" indent="-457200">
              <a:buFont typeface="+mj-lt"/>
              <a:buAutoNum type="arabicPeriod"/>
            </a:pPr>
            <a:r>
              <a:rPr lang="it-IT" b="1" dirty="0" smtClean="0">
                <a:solidFill>
                  <a:schemeClr val="accent4">
                    <a:lumMod val="75000"/>
                  </a:schemeClr>
                </a:solidFill>
              </a:rPr>
              <a:t>Che tipo di diritto spetta a chi viene riconosciuto l’asilo e la protezione?</a:t>
            </a:r>
          </a:p>
          <a:p>
            <a:pPr marL="457200" lvl="0" indent="-457200">
              <a:buFont typeface="+mj-lt"/>
              <a:buAutoNum type="arabicPeriod"/>
            </a:pPr>
            <a:r>
              <a:rPr lang="it-IT" b="1" dirty="0" smtClean="0">
                <a:solidFill>
                  <a:schemeClr val="accent4">
                    <a:lumMod val="75000"/>
                  </a:schemeClr>
                </a:solidFill>
              </a:rPr>
              <a:t>A cosa è possibile prestare attenzione all’interno delle strutture di accoglienza?</a:t>
            </a:r>
          </a:p>
          <a:p>
            <a:pPr marL="457200" lvl="0" indent="-457200">
              <a:buFont typeface="+mj-lt"/>
              <a:buAutoNum type="arabicPeriod"/>
            </a:pPr>
            <a:r>
              <a:rPr lang="it-IT" b="1" dirty="0" smtClean="0">
                <a:solidFill>
                  <a:schemeClr val="accent4">
                    <a:lumMod val="75000"/>
                  </a:schemeClr>
                </a:solidFill>
              </a:rPr>
              <a:t> A cosa serve il progetto di accompagnamento all’autonomia </a:t>
            </a:r>
          </a:p>
          <a:p>
            <a:pPr marL="457200" lvl="0" indent="-457200">
              <a:buFont typeface="+mj-lt"/>
              <a:buAutoNum type="arabicPeriod"/>
            </a:pPr>
            <a:endParaRPr lang="it-IT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0" lvl="0" indent="0">
              <a:buNone/>
            </a:pPr>
            <a:endParaRPr lang="it-IT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lvl="0"/>
            <a:endParaRPr lang="it-IT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it-IT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it-IT" sz="32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327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theme/theme1.xml><?xml version="1.0" encoding="utf-8"?>
<a:theme xmlns:a="http://schemas.openxmlformats.org/drawingml/2006/main" name="Filo">
  <a:themeElements>
    <a:clrScheme name="Giallo arancion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Filo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ilo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698</TotalTime>
  <Words>1097</Words>
  <Application>Microsoft Office PowerPoint</Application>
  <PresentationFormat>Personalizzato</PresentationFormat>
  <Paragraphs>124</Paragraphs>
  <Slides>28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28</vt:i4>
      </vt:variant>
    </vt:vector>
  </HeadingPairs>
  <TitlesOfParts>
    <vt:vector size="29" baseType="lpstr">
      <vt:lpstr>Filo</vt:lpstr>
      <vt:lpstr>Presentazione standard di PowerPoint</vt:lpstr>
      <vt:lpstr>Presentazione standard di PowerPoint</vt:lpstr>
      <vt:lpstr>Video: Il diritto all’accoglienza</vt:lpstr>
      <vt:lpstr>Video da 12.20 a 12.56</vt:lpstr>
      <vt:lpstr>In generale, di cosa parla questo video? </vt:lpstr>
      <vt:lpstr>Ecco cosa dice la nostra esperta nel video:</vt:lpstr>
      <vt:lpstr>Video: Il diritto all’accoglienza</vt:lpstr>
      <vt:lpstr>Stesso video</vt:lpstr>
      <vt:lpstr>Video: il diritto all’accoglienza Rispondi da solo a queste domande, poi vediamo insieme le risposte </vt:lpstr>
      <vt:lpstr>Rispondiamo ora insieme a queste domande...</vt:lpstr>
      <vt:lpstr>Presentazione standard di PowerPoint</vt:lpstr>
      <vt:lpstr>Video: Prima e Seconda accoglienza</vt:lpstr>
      <vt:lpstr>Da 12.58 a 13.58</vt:lpstr>
      <vt:lpstr>In generale, di cosa parla questo video? </vt:lpstr>
      <vt:lpstr>Video: Prima e Seconda accoglienza</vt:lpstr>
      <vt:lpstr>Ecco cosa dice l’esperta</vt:lpstr>
      <vt:lpstr>Presentazione standard di PowerPoint</vt:lpstr>
      <vt:lpstr>Presentazione standard di PowerPoint</vt:lpstr>
      <vt:lpstr>C’è qualche parola che non conosci? Parlane con i compagni e con l’insegnante</vt:lpstr>
      <vt:lpstr>Leggi di nuovo questa parte del testo:  «Non sono centri di grandi dimensioni ma appartamenti o strutture di piccole e medie dimensioni, vicino a centri abitati e ben serviti dai trasporti pubblici.»  </vt:lpstr>
      <vt:lpstr>Leggi le voci della tabella A e indica con una freccia se si riferiscono alla prima o alla seconda accoglienza   </vt:lpstr>
      <vt:lpstr>I SAI (Sistema di accoglienza e integrazione) che prima si chiamavano SIPROIMI e SPRAR.   </vt:lpstr>
      <vt:lpstr>Presentazione standard di PowerPoint</vt:lpstr>
      <vt:lpstr>Completa le frasi con il pronome relativo che e sottolinea a cosa si riferisce.</vt:lpstr>
      <vt:lpstr>1) …il luogo in cui la strutture sono presenti.</vt:lpstr>
      <vt:lpstr>1) …il luogo in cui le strutture sono presenti.</vt:lpstr>
      <vt:lpstr>Completa con che o cui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Laboratorio di Italiano e Falegnameria</dc:title>
  <dc:creator>Campisi Giulia</dc:creator>
  <cp:lastModifiedBy>rospe </cp:lastModifiedBy>
  <cp:revision>68</cp:revision>
  <dcterms:created xsi:type="dcterms:W3CDTF">2020-12-02T17:41:26Z</dcterms:created>
  <dcterms:modified xsi:type="dcterms:W3CDTF">2021-09-12T11:50:13Z</dcterms:modified>
</cp:coreProperties>
</file>