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5"/>
  </p:notesMasterIdLst>
  <p:sldIdLst>
    <p:sldId id="378" r:id="rId2"/>
    <p:sldId id="257" r:id="rId3"/>
    <p:sldId id="261" r:id="rId4"/>
    <p:sldId id="371" r:id="rId5"/>
    <p:sldId id="372" r:id="rId6"/>
    <p:sldId id="374" r:id="rId7"/>
    <p:sldId id="375" r:id="rId8"/>
    <p:sldId id="377" r:id="rId9"/>
    <p:sldId id="329" r:id="rId10"/>
    <p:sldId id="363" r:id="rId11"/>
    <p:sldId id="364" r:id="rId12"/>
    <p:sldId id="365" r:id="rId13"/>
    <p:sldId id="37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D150E5-0FEA-4CE6-A4FC-32DA9112CC4F}" v="2" dt="2021-02-25T21:40:12.3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useppe Fazio" userId="35226a9d6e94c055" providerId="LiveId" clId="{35BC5A6D-FC1D-434F-9B91-BB68EEC5EE75}"/>
    <pc:docChg chg="undo custSel addSld delSld modSld delMainMaster">
      <pc:chgData name="Giuseppe Fazio" userId="35226a9d6e94c055" providerId="LiveId" clId="{35BC5A6D-FC1D-434F-9B91-BB68EEC5EE75}" dt="2020-12-23T14:48:41.038" v="414" actId="20577"/>
      <pc:docMkLst>
        <pc:docMk/>
      </pc:docMkLst>
      <pc:sldChg chg="new del">
        <pc:chgData name="Giuseppe Fazio" userId="35226a9d6e94c055" providerId="LiveId" clId="{35BC5A6D-FC1D-434F-9B91-BB68EEC5EE75}" dt="2020-12-02T20:15:49.432" v="2" actId="2696"/>
        <pc:sldMkLst>
          <pc:docMk/>
          <pc:sldMk cId="1065516608" sldId="256"/>
        </pc:sldMkLst>
      </pc:sldChg>
      <pc:sldChg chg="modSp add mod">
        <pc:chgData name="Giuseppe Fazio" userId="35226a9d6e94c055" providerId="LiveId" clId="{35BC5A6D-FC1D-434F-9B91-BB68EEC5EE75}" dt="2020-12-02T20:15:54.223" v="5" actId="20577"/>
        <pc:sldMkLst>
          <pc:docMk/>
          <pc:sldMk cId="2024381800" sldId="257"/>
        </pc:sldMkLst>
        <pc:spChg chg="mod">
          <ac:chgData name="Giuseppe Fazio" userId="35226a9d6e94c055" providerId="LiveId" clId="{35BC5A6D-FC1D-434F-9B91-BB68EEC5EE75}" dt="2020-12-02T20:15:54.223" v="5" actId="20577"/>
          <ac:spMkLst>
            <pc:docMk/>
            <pc:sldMk cId="2024381800" sldId="257"/>
            <ac:spMk id="5" creationId="{B15E2B77-009C-416F-BA13-2058524B45BD}"/>
          </ac:spMkLst>
        </pc:spChg>
      </pc:sldChg>
      <pc:sldChg chg="modSp add mod">
        <pc:chgData name="Giuseppe Fazio" userId="35226a9d6e94c055" providerId="LiveId" clId="{35BC5A6D-FC1D-434F-9B91-BB68EEC5EE75}" dt="2020-12-04T10:18:30.098" v="62" actId="20577"/>
        <pc:sldMkLst>
          <pc:docMk/>
          <pc:sldMk cId="7787330" sldId="261"/>
        </pc:sldMkLst>
        <pc:spChg chg="mod">
          <ac:chgData name="Giuseppe Fazio" userId="35226a9d6e94c055" providerId="LiveId" clId="{35BC5A6D-FC1D-434F-9B91-BB68EEC5EE75}" dt="2020-12-04T10:18:30.098" v="62" actId="20577"/>
          <ac:spMkLst>
            <pc:docMk/>
            <pc:sldMk cId="7787330" sldId="261"/>
            <ac:spMk id="4" creationId="{C30BD88B-F225-4360-B6C6-40FBF8831377}"/>
          </ac:spMkLst>
        </pc:spChg>
      </pc:sldChg>
      <pc:sldChg chg="modSp add mod">
        <pc:chgData name="Giuseppe Fazio" userId="35226a9d6e94c055" providerId="LiveId" clId="{35BC5A6D-FC1D-434F-9B91-BB68EEC5EE75}" dt="2020-12-23T14:48:41.038" v="414" actId="20577"/>
        <pc:sldMkLst>
          <pc:docMk/>
          <pc:sldMk cId="236145320" sldId="266"/>
        </pc:sldMkLst>
        <pc:spChg chg="mod">
          <ac:chgData name="Giuseppe Fazio" userId="35226a9d6e94c055" providerId="LiveId" clId="{35BC5A6D-FC1D-434F-9B91-BB68EEC5EE75}" dt="2020-12-23T14:48:41.038" v="414" actId="20577"/>
          <ac:spMkLst>
            <pc:docMk/>
            <pc:sldMk cId="236145320" sldId="266"/>
            <ac:spMk id="2" creationId="{130986D5-109C-4733-B49B-E8DFE195FD29}"/>
          </ac:spMkLst>
        </pc:spChg>
      </pc:sldChg>
      <pc:sldChg chg="modSp add mod">
        <pc:chgData name="Giuseppe Fazio" userId="35226a9d6e94c055" providerId="LiveId" clId="{35BC5A6D-FC1D-434F-9B91-BB68EEC5EE75}" dt="2020-12-04T10:23:14.327" v="145" actId="113"/>
        <pc:sldMkLst>
          <pc:docMk/>
          <pc:sldMk cId="607635295" sldId="268"/>
        </pc:sldMkLst>
        <pc:spChg chg="mod">
          <ac:chgData name="Giuseppe Fazio" userId="35226a9d6e94c055" providerId="LiveId" clId="{35BC5A6D-FC1D-434F-9B91-BB68EEC5EE75}" dt="2020-12-04T10:23:14.327" v="145" actId="113"/>
          <ac:spMkLst>
            <pc:docMk/>
            <pc:sldMk cId="607635295" sldId="268"/>
            <ac:spMk id="3" creationId="{1D234FA3-2C73-4A1B-9016-B4A023CF45CA}"/>
          </ac:spMkLst>
        </pc:spChg>
      </pc:sldChg>
      <pc:sldChg chg="modSp add mod modAnim">
        <pc:chgData name="Giuseppe Fazio" userId="35226a9d6e94c055" providerId="LiveId" clId="{35BC5A6D-FC1D-434F-9B91-BB68EEC5EE75}" dt="2020-12-04T10:24:43.874" v="151" actId="20577"/>
        <pc:sldMkLst>
          <pc:docMk/>
          <pc:sldMk cId="2003511583" sldId="270"/>
        </pc:sldMkLst>
        <pc:spChg chg="mod">
          <ac:chgData name="Giuseppe Fazio" userId="35226a9d6e94c055" providerId="LiveId" clId="{35BC5A6D-FC1D-434F-9B91-BB68EEC5EE75}" dt="2020-12-04T10:24:43.874" v="151" actId="20577"/>
          <ac:spMkLst>
            <pc:docMk/>
            <pc:sldMk cId="2003511583" sldId="270"/>
            <ac:spMk id="5" creationId="{9B7AC663-AA54-4B46-90E0-5DCE24A9827B}"/>
          </ac:spMkLst>
        </pc:spChg>
      </pc:sldChg>
      <pc:sldChg chg="modSp mod">
        <pc:chgData name="Giuseppe Fazio" userId="35226a9d6e94c055" providerId="LiveId" clId="{35BC5A6D-FC1D-434F-9B91-BB68EEC5EE75}" dt="2020-12-04T10:05:02.324" v="43" actId="20577"/>
        <pc:sldMkLst>
          <pc:docMk/>
          <pc:sldMk cId="2332327330" sldId="271"/>
        </pc:sldMkLst>
        <pc:spChg chg="mod">
          <ac:chgData name="Giuseppe Fazio" userId="35226a9d6e94c055" providerId="LiveId" clId="{35BC5A6D-FC1D-434F-9B91-BB68EEC5EE75}" dt="2020-12-04T10:05:02.324" v="43" actId="20577"/>
          <ac:spMkLst>
            <pc:docMk/>
            <pc:sldMk cId="2332327330" sldId="271"/>
            <ac:spMk id="2" creationId="{130986D5-109C-4733-B49B-E8DFE195FD29}"/>
          </ac:spMkLst>
        </pc:spChg>
      </pc:sldChg>
      <pc:sldChg chg="modSp add mod">
        <pc:chgData name="Giuseppe Fazio" userId="35226a9d6e94c055" providerId="LiveId" clId="{35BC5A6D-FC1D-434F-9B91-BB68EEC5EE75}" dt="2020-12-04T10:27:35.670" v="210" actId="20577"/>
        <pc:sldMkLst>
          <pc:docMk/>
          <pc:sldMk cId="114506229" sldId="324"/>
        </pc:sldMkLst>
        <pc:spChg chg="mod">
          <ac:chgData name="Giuseppe Fazio" userId="35226a9d6e94c055" providerId="LiveId" clId="{35BC5A6D-FC1D-434F-9B91-BB68EEC5EE75}" dt="2020-12-04T10:27:35.670" v="210" actId="20577"/>
          <ac:spMkLst>
            <pc:docMk/>
            <pc:sldMk cId="114506229" sldId="324"/>
            <ac:spMk id="2" creationId="{130986D5-109C-4733-B49B-E8DFE195FD29}"/>
          </ac:spMkLst>
        </pc:spChg>
      </pc:sldChg>
      <pc:sldChg chg="modSp add mod modAnim">
        <pc:chgData name="Giuseppe Fazio" userId="35226a9d6e94c055" providerId="LiveId" clId="{35BC5A6D-FC1D-434F-9B91-BB68EEC5EE75}" dt="2020-12-04T10:36:12.940" v="330" actId="207"/>
        <pc:sldMkLst>
          <pc:docMk/>
          <pc:sldMk cId="4202401287" sldId="327"/>
        </pc:sldMkLst>
        <pc:spChg chg="mod">
          <ac:chgData name="Giuseppe Fazio" userId="35226a9d6e94c055" providerId="LiveId" clId="{35BC5A6D-FC1D-434F-9B91-BB68EEC5EE75}" dt="2020-12-04T10:36:12.940" v="330" actId="207"/>
          <ac:spMkLst>
            <pc:docMk/>
            <pc:sldMk cId="4202401287" sldId="327"/>
            <ac:spMk id="3" creationId="{AE629F0F-375B-4897-88D0-119D544A134B}"/>
          </ac:spMkLst>
        </pc:spChg>
      </pc:sldChg>
      <pc:sldChg chg="modSp add mod">
        <pc:chgData name="Giuseppe Fazio" userId="35226a9d6e94c055" providerId="LiveId" clId="{35BC5A6D-FC1D-434F-9B91-BB68EEC5EE75}" dt="2020-12-04T10:54:45.346" v="385" actId="113"/>
        <pc:sldMkLst>
          <pc:docMk/>
          <pc:sldMk cId="1138323513" sldId="329"/>
        </pc:sldMkLst>
        <pc:spChg chg="mod">
          <ac:chgData name="Giuseppe Fazio" userId="35226a9d6e94c055" providerId="LiveId" clId="{35BC5A6D-FC1D-434F-9B91-BB68EEC5EE75}" dt="2020-12-04T10:53:10.044" v="344" actId="113"/>
          <ac:spMkLst>
            <pc:docMk/>
            <pc:sldMk cId="1138323513" sldId="329"/>
            <ac:spMk id="2" creationId="{ADC2035C-8B74-43E8-ACC0-D333A626654E}"/>
          </ac:spMkLst>
        </pc:spChg>
        <pc:spChg chg="mod">
          <ac:chgData name="Giuseppe Fazio" userId="35226a9d6e94c055" providerId="LiveId" clId="{35BC5A6D-FC1D-434F-9B91-BB68EEC5EE75}" dt="2020-12-04T10:54:45.346" v="385" actId="113"/>
          <ac:spMkLst>
            <pc:docMk/>
            <pc:sldMk cId="1138323513" sldId="329"/>
            <ac:spMk id="3" creationId="{56522485-F459-44DE-B3EA-8E716CE3793D}"/>
          </ac:spMkLst>
        </pc:spChg>
      </pc:sldChg>
      <pc:sldChg chg="add">
        <pc:chgData name="Giuseppe Fazio" userId="35226a9d6e94c055" providerId="LiveId" clId="{35BC5A6D-FC1D-434F-9B91-BB68EEC5EE75}" dt="2020-12-04T14:20:32.452" v="413"/>
        <pc:sldMkLst>
          <pc:docMk/>
          <pc:sldMk cId="600269739" sldId="352"/>
        </pc:sldMkLst>
      </pc:sldChg>
      <pc:sldChg chg="del">
        <pc:chgData name="Giuseppe Fazio" userId="35226a9d6e94c055" providerId="LiveId" clId="{35BC5A6D-FC1D-434F-9B91-BB68EEC5EE75}" dt="2020-12-04T14:20:29.171" v="412" actId="2696"/>
        <pc:sldMkLst>
          <pc:docMk/>
          <pc:sldMk cId="3893027489" sldId="353"/>
        </pc:sldMkLst>
      </pc:sldChg>
      <pc:sldChg chg="add">
        <pc:chgData name="Giuseppe Fazio" userId="35226a9d6e94c055" providerId="LiveId" clId="{35BC5A6D-FC1D-434F-9B91-BB68EEC5EE75}" dt="2020-12-04T10:05:57.179" v="44"/>
        <pc:sldMkLst>
          <pc:docMk/>
          <pc:sldMk cId="2404129149" sldId="356"/>
        </pc:sldMkLst>
      </pc:sldChg>
      <pc:sldChg chg="add">
        <pc:chgData name="Giuseppe Fazio" userId="35226a9d6e94c055" providerId="LiveId" clId="{35BC5A6D-FC1D-434F-9B91-BB68EEC5EE75}" dt="2020-12-04T10:06:25.286" v="45"/>
        <pc:sldMkLst>
          <pc:docMk/>
          <pc:sldMk cId="3775010988" sldId="357"/>
        </pc:sldMkLst>
      </pc:sldChg>
      <pc:sldChg chg="addSp modSp new modAnim">
        <pc:chgData name="Giuseppe Fazio" userId="35226a9d6e94c055" providerId="LiveId" clId="{35BC5A6D-FC1D-434F-9B91-BB68EEC5EE75}" dt="2020-12-04T10:20:55.793" v="90"/>
        <pc:sldMkLst>
          <pc:docMk/>
          <pc:sldMk cId="744278786" sldId="358"/>
        </pc:sldMkLst>
        <pc:picChg chg="add mod">
          <ac:chgData name="Giuseppe Fazio" userId="35226a9d6e94c055" providerId="LiveId" clId="{35BC5A6D-FC1D-434F-9B91-BB68EEC5EE75}" dt="2020-12-04T10:20:55.793" v="90"/>
          <ac:picMkLst>
            <pc:docMk/>
            <pc:sldMk cId="744278786" sldId="358"/>
            <ac:picMk id="2" creationId="{D613E26E-6461-4BEE-BFF1-3F1EDAA6890E}"/>
          </ac:picMkLst>
        </pc:picChg>
      </pc:sldChg>
      <pc:sldChg chg="modSp add modAnim">
        <pc:chgData name="Giuseppe Fazio" userId="35226a9d6e94c055" providerId="LiveId" clId="{35BC5A6D-FC1D-434F-9B91-BB68EEC5EE75}" dt="2020-12-04T10:25:08.303" v="152"/>
        <pc:sldMkLst>
          <pc:docMk/>
          <pc:sldMk cId="4058799728" sldId="359"/>
        </pc:sldMkLst>
        <pc:spChg chg="mod">
          <ac:chgData name="Giuseppe Fazio" userId="35226a9d6e94c055" providerId="LiveId" clId="{35BC5A6D-FC1D-434F-9B91-BB68EEC5EE75}" dt="2020-12-04T10:25:08.303" v="152"/>
          <ac:spMkLst>
            <pc:docMk/>
            <pc:sldMk cId="4058799728" sldId="359"/>
            <ac:spMk id="5" creationId="{9B7AC663-AA54-4B46-90E0-5DCE24A9827B}"/>
          </ac:spMkLst>
        </pc:spChg>
      </pc:sldChg>
      <pc:sldChg chg="modSp add mod modAnim">
        <pc:chgData name="Giuseppe Fazio" userId="35226a9d6e94c055" providerId="LiveId" clId="{35BC5A6D-FC1D-434F-9B91-BB68EEC5EE75}" dt="2020-12-04T10:35:11.516" v="317" actId="20577"/>
        <pc:sldMkLst>
          <pc:docMk/>
          <pc:sldMk cId="1527239303" sldId="360"/>
        </pc:sldMkLst>
        <pc:spChg chg="mod">
          <ac:chgData name="Giuseppe Fazio" userId="35226a9d6e94c055" providerId="LiveId" clId="{35BC5A6D-FC1D-434F-9B91-BB68EEC5EE75}" dt="2020-12-04T10:25:44.531" v="173" actId="20577"/>
          <ac:spMkLst>
            <pc:docMk/>
            <pc:sldMk cId="1527239303" sldId="360"/>
            <ac:spMk id="2" creationId="{130986D5-109C-4733-B49B-E8DFE195FD29}"/>
          </ac:spMkLst>
        </pc:spChg>
        <pc:spChg chg="mod">
          <ac:chgData name="Giuseppe Fazio" userId="35226a9d6e94c055" providerId="LiveId" clId="{35BC5A6D-FC1D-434F-9B91-BB68EEC5EE75}" dt="2020-12-04T10:35:11.516" v="317" actId="20577"/>
          <ac:spMkLst>
            <pc:docMk/>
            <pc:sldMk cId="1527239303" sldId="360"/>
            <ac:spMk id="7" creationId="{04131A73-D7E1-4C74-8A91-288CAADAD5EF}"/>
          </ac:spMkLst>
        </pc:spChg>
      </pc:sldChg>
      <pc:sldChg chg="add">
        <pc:chgData name="Giuseppe Fazio" userId="35226a9d6e94c055" providerId="LiveId" clId="{35BC5A6D-FC1D-434F-9B91-BB68EEC5EE75}" dt="2020-12-04T10:27:49.332" v="211"/>
        <pc:sldMkLst>
          <pc:docMk/>
          <pc:sldMk cId="3564777979" sldId="361"/>
        </pc:sldMkLst>
      </pc:sldChg>
      <pc:sldChg chg="modSp add mod modAnim">
        <pc:chgData name="Giuseppe Fazio" userId="35226a9d6e94c055" providerId="LiveId" clId="{35BC5A6D-FC1D-434F-9B91-BB68EEC5EE75}" dt="2020-12-04T10:35:53.538" v="323" actId="20577"/>
        <pc:sldMkLst>
          <pc:docMk/>
          <pc:sldMk cId="1121369501" sldId="362"/>
        </pc:sldMkLst>
        <pc:spChg chg="mod">
          <ac:chgData name="Giuseppe Fazio" userId="35226a9d6e94c055" providerId="LiveId" clId="{35BC5A6D-FC1D-434F-9B91-BB68EEC5EE75}" dt="2020-12-04T10:35:53.538" v="323" actId="20577"/>
          <ac:spMkLst>
            <pc:docMk/>
            <pc:sldMk cId="1121369501" sldId="362"/>
            <ac:spMk id="3" creationId="{AE629F0F-375B-4897-88D0-119D544A134B}"/>
          </ac:spMkLst>
        </pc:spChg>
      </pc:sldChg>
      <pc:sldChg chg="addSp modSp add mod">
        <pc:chgData name="Giuseppe Fazio" userId="35226a9d6e94c055" providerId="LiveId" clId="{35BC5A6D-FC1D-434F-9B91-BB68EEC5EE75}" dt="2020-12-04T10:59:20.582" v="411" actId="14100"/>
        <pc:sldMkLst>
          <pc:docMk/>
          <pc:sldMk cId="3680378736" sldId="363"/>
        </pc:sldMkLst>
        <pc:spChg chg="mod">
          <ac:chgData name="Giuseppe Fazio" userId="35226a9d6e94c055" providerId="LiveId" clId="{35BC5A6D-FC1D-434F-9B91-BB68EEC5EE75}" dt="2020-12-04T10:58:46.838" v="408" actId="403"/>
          <ac:spMkLst>
            <pc:docMk/>
            <pc:sldMk cId="3680378736" sldId="363"/>
            <ac:spMk id="3" creationId="{56522485-F459-44DE-B3EA-8E716CE3793D}"/>
          </ac:spMkLst>
        </pc:spChg>
        <pc:graphicFrameChg chg="add mod modGraphic">
          <ac:chgData name="Giuseppe Fazio" userId="35226a9d6e94c055" providerId="LiveId" clId="{35BC5A6D-FC1D-434F-9B91-BB68EEC5EE75}" dt="2020-12-04T10:59:20.582" v="411" actId="14100"/>
          <ac:graphicFrameMkLst>
            <pc:docMk/>
            <pc:sldMk cId="3680378736" sldId="363"/>
            <ac:graphicFrameMk id="4" creationId="{1EE9259D-68E2-4423-9F8F-500811F95432}"/>
          </ac:graphicFrameMkLst>
        </pc:graphicFrameChg>
      </pc:sldChg>
      <pc:sldMasterChg chg="del delSldLayout">
        <pc:chgData name="Giuseppe Fazio" userId="35226a9d6e94c055" providerId="LiveId" clId="{35BC5A6D-FC1D-434F-9B91-BB68EEC5EE75}" dt="2020-12-02T20:15:49.432" v="2" actId="2696"/>
        <pc:sldMasterMkLst>
          <pc:docMk/>
          <pc:sldMasterMk cId="2436949505" sldId="2147483648"/>
        </pc:sldMasterMkLst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2994953492" sldId="2147483649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272340457" sldId="2147483650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1440620381" sldId="2147483651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1420383177" sldId="2147483652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2806857580" sldId="2147483653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60226856" sldId="2147483654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2833994701" sldId="2147483655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2149387971" sldId="2147483656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4051721396" sldId="2147483657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3203289806" sldId="2147483658"/>
          </pc:sldLayoutMkLst>
        </pc:sldLayoutChg>
        <pc:sldLayoutChg chg="del">
          <pc:chgData name="Giuseppe Fazio" userId="35226a9d6e94c055" providerId="LiveId" clId="{35BC5A6D-FC1D-434F-9B91-BB68EEC5EE75}" dt="2020-12-02T20:15:49.432" v="2" actId="2696"/>
          <pc:sldLayoutMkLst>
            <pc:docMk/>
            <pc:sldMasterMk cId="2436949505" sldId="2147483648"/>
            <pc:sldLayoutMk cId="4105219267" sldId="2147483659"/>
          </pc:sldLayoutMkLst>
        </pc:sldLayoutChg>
      </pc:sldMasterChg>
    </pc:docChg>
  </pc:docChgLst>
  <pc:docChgLst>
    <pc:chgData name="Giuseppe Fazio" userId="35226a9d6e94c055" providerId="LiveId" clId="{23D150E5-0FEA-4CE6-A4FC-32DA9112CC4F}"/>
    <pc:docChg chg="custSel addSld delSld modSld">
      <pc:chgData name="Giuseppe Fazio" userId="35226a9d6e94c055" providerId="LiveId" clId="{23D150E5-0FEA-4CE6-A4FC-32DA9112CC4F}" dt="2021-02-25T21:43:09.216" v="31" actId="207"/>
      <pc:docMkLst>
        <pc:docMk/>
      </pc:docMkLst>
      <pc:sldChg chg="modSp mod">
        <pc:chgData name="Giuseppe Fazio" userId="35226a9d6e94c055" providerId="LiveId" clId="{23D150E5-0FEA-4CE6-A4FC-32DA9112CC4F}" dt="2021-02-25T20:43:34.084" v="2" actId="20577"/>
        <pc:sldMkLst>
          <pc:docMk/>
          <pc:sldMk cId="2024381800" sldId="257"/>
        </pc:sldMkLst>
        <pc:spChg chg="mod">
          <ac:chgData name="Giuseppe Fazio" userId="35226a9d6e94c055" providerId="LiveId" clId="{23D150E5-0FEA-4CE6-A4FC-32DA9112CC4F}" dt="2021-02-25T20:43:34.084" v="2" actId="20577"/>
          <ac:spMkLst>
            <pc:docMk/>
            <pc:sldMk cId="2024381800" sldId="257"/>
            <ac:spMk id="5" creationId="{B15E2B77-009C-416F-BA13-2058524B45BD}"/>
          </ac:spMkLst>
        </pc:spChg>
      </pc:sldChg>
      <pc:sldChg chg="del">
        <pc:chgData name="Giuseppe Fazio" userId="35226a9d6e94c055" providerId="LiveId" clId="{23D150E5-0FEA-4CE6-A4FC-32DA9112CC4F}" dt="2021-02-25T20:44:00.785" v="3" actId="2696"/>
        <pc:sldMkLst>
          <pc:docMk/>
          <pc:sldMk cId="2332327330" sldId="271"/>
        </pc:sldMkLst>
      </pc:sldChg>
      <pc:sldChg chg="modSp mod">
        <pc:chgData name="Giuseppe Fazio" userId="35226a9d6e94c055" providerId="LiveId" clId="{23D150E5-0FEA-4CE6-A4FC-32DA9112CC4F}" dt="2021-02-25T20:44:46.125" v="12" actId="20577"/>
        <pc:sldMkLst>
          <pc:docMk/>
          <pc:sldMk cId="1138323513" sldId="329"/>
        </pc:sldMkLst>
        <pc:spChg chg="mod">
          <ac:chgData name="Giuseppe Fazio" userId="35226a9d6e94c055" providerId="LiveId" clId="{23D150E5-0FEA-4CE6-A4FC-32DA9112CC4F}" dt="2021-02-25T20:44:46.125" v="12" actId="20577"/>
          <ac:spMkLst>
            <pc:docMk/>
            <pc:sldMk cId="1138323513" sldId="329"/>
            <ac:spMk id="2" creationId="{ADC2035C-8B74-43E8-ACC0-D333A626654E}"/>
          </ac:spMkLst>
        </pc:spChg>
      </pc:sldChg>
      <pc:sldChg chg="del">
        <pc:chgData name="Giuseppe Fazio" userId="35226a9d6e94c055" providerId="LiveId" clId="{23D150E5-0FEA-4CE6-A4FC-32DA9112CC4F}" dt="2021-02-25T20:44:03.378" v="4" actId="2696"/>
        <pc:sldMkLst>
          <pc:docMk/>
          <pc:sldMk cId="600269739" sldId="352"/>
        </pc:sldMkLst>
      </pc:sldChg>
      <pc:sldChg chg="del">
        <pc:chgData name="Giuseppe Fazio" userId="35226a9d6e94c055" providerId="LiveId" clId="{23D150E5-0FEA-4CE6-A4FC-32DA9112CC4F}" dt="2021-02-25T20:44:06.097" v="5" actId="2696"/>
        <pc:sldMkLst>
          <pc:docMk/>
          <pc:sldMk cId="3057931463" sldId="354"/>
        </pc:sldMkLst>
      </pc:sldChg>
      <pc:sldChg chg="del">
        <pc:chgData name="Giuseppe Fazio" userId="35226a9d6e94c055" providerId="LiveId" clId="{23D150E5-0FEA-4CE6-A4FC-32DA9112CC4F}" dt="2021-02-25T20:44:09.894" v="6" actId="2696"/>
        <pc:sldMkLst>
          <pc:docMk/>
          <pc:sldMk cId="1133016311" sldId="355"/>
        </pc:sldMkLst>
      </pc:sldChg>
      <pc:sldChg chg="del">
        <pc:chgData name="Giuseppe Fazio" userId="35226a9d6e94c055" providerId="LiveId" clId="{23D150E5-0FEA-4CE6-A4FC-32DA9112CC4F}" dt="2021-02-25T20:44:13.034" v="7" actId="2696"/>
        <pc:sldMkLst>
          <pc:docMk/>
          <pc:sldMk cId="2404129149" sldId="356"/>
        </pc:sldMkLst>
      </pc:sldChg>
      <pc:sldChg chg="del">
        <pc:chgData name="Giuseppe Fazio" userId="35226a9d6e94c055" providerId="LiveId" clId="{23D150E5-0FEA-4CE6-A4FC-32DA9112CC4F}" dt="2021-02-25T20:44:16.049" v="8" actId="2696"/>
        <pc:sldMkLst>
          <pc:docMk/>
          <pc:sldMk cId="3775010988" sldId="357"/>
        </pc:sldMkLst>
      </pc:sldChg>
      <pc:sldChg chg="modSp add mod">
        <pc:chgData name="Giuseppe Fazio" userId="35226a9d6e94c055" providerId="LiveId" clId="{23D150E5-0FEA-4CE6-A4FC-32DA9112CC4F}" dt="2021-02-25T21:43:02.842" v="30" actId="207"/>
        <pc:sldMkLst>
          <pc:docMk/>
          <pc:sldMk cId="1934381654" sldId="364"/>
        </pc:sldMkLst>
        <pc:spChg chg="mod">
          <ac:chgData name="Giuseppe Fazio" userId="35226a9d6e94c055" providerId="LiveId" clId="{23D150E5-0FEA-4CE6-A4FC-32DA9112CC4F}" dt="2021-02-25T21:40:49.882" v="18" actId="14100"/>
          <ac:spMkLst>
            <pc:docMk/>
            <pc:sldMk cId="1934381654" sldId="364"/>
            <ac:spMk id="2" creationId="{ADC2035C-8B74-43E8-ACC0-D333A626654E}"/>
          </ac:spMkLst>
        </pc:spChg>
        <pc:spChg chg="mod">
          <ac:chgData name="Giuseppe Fazio" userId="35226a9d6e94c055" providerId="LiveId" clId="{23D150E5-0FEA-4CE6-A4FC-32DA9112CC4F}" dt="2021-02-25T21:43:02.842" v="30" actId="207"/>
          <ac:spMkLst>
            <pc:docMk/>
            <pc:sldMk cId="1934381654" sldId="364"/>
            <ac:spMk id="3" creationId="{56522485-F459-44DE-B3EA-8E716CE3793D}"/>
          </ac:spMkLst>
        </pc:spChg>
      </pc:sldChg>
      <pc:sldChg chg="modSp add mod">
        <pc:chgData name="Giuseppe Fazio" userId="35226a9d6e94c055" providerId="LiveId" clId="{23D150E5-0FEA-4CE6-A4FC-32DA9112CC4F}" dt="2021-02-25T21:43:09.216" v="31" actId="207"/>
        <pc:sldMkLst>
          <pc:docMk/>
          <pc:sldMk cId="224714353" sldId="365"/>
        </pc:sldMkLst>
        <pc:spChg chg="mod">
          <ac:chgData name="Giuseppe Fazio" userId="35226a9d6e94c055" providerId="LiveId" clId="{23D150E5-0FEA-4CE6-A4FC-32DA9112CC4F}" dt="2021-02-25T21:42:20.891" v="28" actId="404"/>
          <ac:spMkLst>
            <pc:docMk/>
            <pc:sldMk cId="224714353" sldId="365"/>
            <ac:spMk id="2" creationId="{ADC2035C-8B74-43E8-ACC0-D333A626654E}"/>
          </ac:spMkLst>
        </pc:spChg>
        <pc:spChg chg="mod">
          <ac:chgData name="Giuseppe Fazio" userId="35226a9d6e94c055" providerId="LiveId" clId="{23D150E5-0FEA-4CE6-A4FC-32DA9112CC4F}" dt="2021-02-25T21:43:09.216" v="31" actId="207"/>
          <ac:spMkLst>
            <pc:docMk/>
            <pc:sldMk cId="224714353" sldId="365"/>
            <ac:spMk id="3" creationId="{56522485-F459-44DE-B3EA-8E716CE3793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283C8-123C-4C7C-80BC-2F4B69B886A9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4DA8B-2C6C-4618-9E1B-08E1E61C7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7434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9921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597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819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5564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1430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8642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4241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9847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039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214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1253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6855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1805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655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690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609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13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047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speLP\Documents\0-rospe_archivio\01_rospe_LAVORI\2019 - ItaStra - FAMI\ARCHIVIO MEGA\MATERIALI DIDATTICI\03 - COVER raccolta per testi\ORIZZONTALI\A04-cover-StrutAccoglienz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949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="" xmlns:a16="http://schemas.microsoft.com/office/drawing/2014/main" id="{B11CD234-45F1-4777-BAC0-DFB9DAEFE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27200" y="241963"/>
            <a:ext cx="15461841" cy="1293812"/>
          </a:xfrm>
        </p:spPr>
        <p:txBody>
          <a:bodyPr>
            <a:no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sz="36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37" y="1388533"/>
            <a:ext cx="10569525" cy="4885657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Quando la </a:t>
            </a:r>
            <a:r>
              <a:rPr lang="it-IT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preposizione semplice</a:t>
            </a:r>
            <a:r>
              <a:rPr lang="it-IT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it-IT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l’articolo determinativo </a:t>
            </a:r>
            <a:r>
              <a:rPr lang="it-IT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 incontrano formano una sola parola. Vediamo come si formano: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800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="" xmlns:a16="http://schemas.microsoft.com/office/drawing/2014/main" id="{1EE9259D-68E2-4423-9F8F-500811F95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546017"/>
              </p:ext>
            </p:extLst>
          </p:nvPr>
        </p:nvGraphicFramePr>
        <p:xfrm>
          <a:off x="1749778" y="3207434"/>
          <a:ext cx="9499686" cy="3066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5457">
                  <a:extLst>
                    <a:ext uri="{9D8B030D-6E8A-4147-A177-3AD203B41FA5}">
                      <a16:colId xmlns="" xmlns:a16="http://schemas.microsoft.com/office/drawing/2014/main" val="660386507"/>
                    </a:ext>
                  </a:extLst>
                </a:gridCol>
                <a:gridCol w="1172822">
                  <a:extLst>
                    <a:ext uri="{9D8B030D-6E8A-4147-A177-3AD203B41FA5}">
                      <a16:colId xmlns="" xmlns:a16="http://schemas.microsoft.com/office/drawing/2014/main" val="1750395524"/>
                    </a:ext>
                  </a:extLst>
                </a:gridCol>
                <a:gridCol w="1173717">
                  <a:extLst>
                    <a:ext uri="{9D8B030D-6E8A-4147-A177-3AD203B41FA5}">
                      <a16:colId xmlns="" xmlns:a16="http://schemas.microsoft.com/office/drawing/2014/main" val="1110661377"/>
                    </a:ext>
                  </a:extLst>
                </a:gridCol>
                <a:gridCol w="1173717">
                  <a:extLst>
                    <a:ext uri="{9D8B030D-6E8A-4147-A177-3AD203B41FA5}">
                      <a16:colId xmlns="" xmlns:a16="http://schemas.microsoft.com/office/drawing/2014/main" val="2120342767"/>
                    </a:ext>
                  </a:extLst>
                </a:gridCol>
                <a:gridCol w="1172822">
                  <a:extLst>
                    <a:ext uri="{9D8B030D-6E8A-4147-A177-3AD203B41FA5}">
                      <a16:colId xmlns="" xmlns:a16="http://schemas.microsoft.com/office/drawing/2014/main" val="1722643978"/>
                    </a:ext>
                  </a:extLst>
                </a:gridCol>
                <a:gridCol w="1173717">
                  <a:extLst>
                    <a:ext uri="{9D8B030D-6E8A-4147-A177-3AD203B41FA5}">
                      <a16:colId xmlns="" xmlns:a16="http://schemas.microsoft.com/office/drawing/2014/main" val="2165208315"/>
                    </a:ext>
                  </a:extLst>
                </a:gridCol>
                <a:gridCol w="1173717">
                  <a:extLst>
                    <a:ext uri="{9D8B030D-6E8A-4147-A177-3AD203B41FA5}">
                      <a16:colId xmlns="" xmlns:a16="http://schemas.microsoft.com/office/drawing/2014/main" val="2279486442"/>
                    </a:ext>
                  </a:extLst>
                </a:gridCol>
                <a:gridCol w="1173717">
                  <a:extLst>
                    <a:ext uri="{9D8B030D-6E8A-4147-A177-3AD203B41FA5}">
                      <a16:colId xmlns="" xmlns:a16="http://schemas.microsoft.com/office/drawing/2014/main" val="3541873645"/>
                    </a:ext>
                  </a:extLst>
                </a:gridCol>
              </a:tblGrid>
              <a:tr h="340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il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lo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l’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gli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7402084"/>
                  </a:ext>
                </a:extLst>
              </a:tr>
              <a:tr h="340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di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 dirty="0">
                          <a:effectLst/>
                        </a:rPr>
                        <a:t>de</a:t>
                      </a:r>
                      <a:r>
                        <a:rPr lang="it-IT" sz="1400" dirty="0">
                          <a:effectLst/>
                        </a:rPr>
                        <a:t>l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 dirty="0">
                          <a:effectLst/>
                        </a:rPr>
                        <a:t>de</a:t>
                      </a:r>
                      <a:r>
                        <a:rPr lang="it-IT" sz="1400" dirty="0">
                          <a:effectLst/>
                        </a:rPr>
                        <a:t>llo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de</a:t>
                      </a:r>
                      <a:r>
                        <a:rPr lang="it-IT" sz="1400">
                          <a:effectLst/>
                        </a:rPr>
                        <a:t>ll’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de</a:t>
                      </a:r>
                      <a:r>
                        <a:rPr lang="it-IT" sz="1400">
                          <a:effectLst/>
                        </a:rPr>
                        <a:t>lla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de</a:t>
                      </a:r>
                      <a:r>
                        <a:rPr lang="it-IT" sz="1400">
                          <a:effectLst/>
                        </a:rPr>
                        <a:t>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de</a:t>
                      </a:r>
                      <a:r>
                        <a:rPr lang="it-IT" sz="1400">
                          <a:effectLst/>
                        </a:rPr>
                        <a:t>gli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 dirty="0">
                          <a:effectLst/>
                        </a:rPr>
                        <a:t>de</a:t>
                      </a:r>
                      <a:r>
                        <a:rPr lang="it-IT" sz="1400" dirty="0">
                          <a:effectLst/>
                        </a:rPr>
                        <a:t>lle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82667186"/>
                  </a:ext>
                </a:extLst>
              </a:tr>
              <a:tr h="340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al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allo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all’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alla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ai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agli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alle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182942"/>
                  </a:ext>
                </a:extLst>
              </a:tr>
              <a:tr h="340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da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dal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dallo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dall’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dalla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dai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dagli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dalle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65336465"/>
                  </a:ext>
                </a:extLst>
              </a:tr>
              <a:tr h="340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in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ne</a:t>
                      </a:r>
                      <a:r>
                        <a:rPr lang="it-IT" sz="1400">
                          <a:effectLst/>
                        </a:rPr>
                        <a:t>l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ne</a:t>
                      </a:r>
                      <a:r>
                        <a:rPr lang="it-IT" sz="1400">
                          <a:effectLst/>
                        </a:rPr>
                        <a:t>llo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ne</a:t>
                      </a:r>
                      <a:r>
                        <a:rPr lang="it-IT" sz="1400">
                          <a:effectLst/>
                        </a:rPr>
                        <a:t>ll’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ne</a:t>
                      </a:r>
                      <a:r>
                        <a:rPr lang="it-IT" sz="1400">
                          <a:effectLst/>
                        </a:rPr>
                        <a:t>lla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ne</a:t>
                      </a:r>
                      <a:r>
                        <a:rPr lang="it-IT" sz="1400">
                          <a:effectLst/>
                        </a:rPr>
                        <a:t>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ne</a:t>
                      </a:r>
                      <a:r>
                        <a:rPr lang="it-IT" sz="1400">
                          <a:effectLst/>
                        </a:rPr>
                        <a:t>gli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u="sng">
                          <a:effectLst/>
                        </a:rPr>
                        <a:t>ne</a:t>
                      </a:r>
                      <a:r>
                        <a:rPr lang="it-IT" sz="1400">
                          <a:effectLst/>
                        </a:rPr>
                        <a:t>lle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87868271"/>
                  </a:ext>
                </a:extLst>
              </a:tr>
              <a:tr h="340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su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sul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sullo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sull’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sulla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sui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sugli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sulle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46481040"/>
                  </a:ext>
                </a:extLst>
              </a:tr>
              <a:tr h="340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con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Con il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Con lo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Con l’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Con 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Con 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Con gli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Con 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91997118"/>
                  </a:ext>
                </a:extLst>
              </a:tr>
              <a:tr h="340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per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Per il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Per lo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Per l’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Per 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Per 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Per gli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Per le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84429068"/>
                  </a:ext>
                </a:extLst>
              </a:tr>
              <a:tr h="340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Tra/fra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Tra il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Tra lo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Tra l’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Tra la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Tra 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</a:rPr>
                        <a:t>Tra gli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Tra le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2990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378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C2035C-8B74-43E8-ACC0-D333A626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3884" y="561860"/>
            <a:ext cx="9599125" cy="849483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Completa le frasi con le preposizioni articolate corrette</a:t>
            </a:r>
            <a:r>
              <a:rPr lang="it-IT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it-IT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sz="36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0829" y="2556931"/>
            <a:ext cx="8879934" cy="3717259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frutta ___________ negozio vicino casa mia è molto buona.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cane ______________ signora Marta è un dalmata.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libro __________ professoressa di filosofia è molto interessante.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biglietto _____________ spettacolo di domani costa 15 euro.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città ____________ Sicilia sono molto belle.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piatti tipici ____________ Africa sono tantissimi.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batteria ______________ mio computer è quasi scarica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consigli _____________ amici sono molto importanti.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gatti ___________ mie amiche sono molto simpatici.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934381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C2035C-8B74-43E8-ACC0-D333A626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647" y="1076162"/>
            <a:ext cx="10642209" cy="822959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Completa le frasi con la preposizione semplice o articolata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9647" y="2556931"/>
            <a:ext cx="9651115" cy="3717259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posta non è molto lontano ______ fermata _______ autobus.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Quanti giorni pesate di restare ________ mia città?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Prendo spesso una medicina ___________ mal di testa.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Zio Francesco viene stasera ______ 8 e le 9.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 cerchi le chiavi di casa, sono ________ mia borsa.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Giorgia arriva _________ treno _________ otto.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Siamo tutti _____ bar _________ guardare la partita.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Vado _____ comprare il giornale e torno.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4714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" y="1"/>
            <a:ext cx="12191909" cy="685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948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="" xmlns:a16="http://schemas.microsoft.com/office/drawing/2014/main" id="{2E11E7AA-0B25-4B70-AD2D-2512507A0D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5" name="Sottotitolo 4">
            <a:extLst>
              <a:ext uri="{FF2B5EF4-FFF2-40B4-BE49-F238E27FC236}">
                <a16:creationId xmlns="" xmlns:a16="http://schemas.microsoft.com/office/drawing/2014/main" id="{B15E2B77-009C-416F-BA13-2058524B45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Lezione 9</a:t>
            </a:r>
          </a:p>
        </p:txBody>
      </p:sp>
    </p:spTree>
    <p:extLst>
      <p:ext uri="{BB962C8B-B14F-4D97-AF65-F5344CB8AC3E}">
        <p14:creationId xmlns:p14="http://schemas.microsoft.com/office/powerpoint/2010/main" val="2024381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="" xmlns:a16="http://schemas.microsoft.com/office/drawing/2014/main" id="{C30BD88B-F225-4360-B6C6-40FBF8831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400" dirty="0"/>
              <a:t>RIPASSIAMO:</a:t>
            </a:r>
            <a:br>
              <a:rPr lang="it-IT" sz="4400" dirty="0"/>
            </a:br>
            <a:r>
              <a:rPr lang="it-IT" sz="4400" dirty="0"/>
              <a:t>Se </a:t>
            </a:r>
            <a:r>
              <a:rPr lang="it-IT" sz="4400" dirty="0" smtClean="0"/>
              <a:t>dico </a:t>
            </a:r>
            <a:r>
              <a:rPr lang="it-IT" sz="4400" b="1" dirty="0" smtClean="0"/>
              <a:t>diritto all'accoglienza</a:t>
            </a:r>
            <a:r>
              <a:rPr lang="it-IT" sz="4400" dirty="0"/>
              <a:t/>
            </a:r>
            <a:br>
              <a:rPr lang="it-IT" sz="4400" dirty="0"/>
            </a:br>
            <a:r>
              <a:rPr lang="it-IT" sz="4400" dirty="0"/>
              <a:t>...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14E4ECD2-4403-475E-AD18-684A396063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it-IT" sz="2800" dirty="0"/>
              <a:t>Tu, a cosa pensi? Qual è la prima parola che ti viene in mente?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it-IT" sz="2800" dirty="0"/>
              <a:t>Appunta le parole su un quaderno.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it-IT" sz="2800" dirty="0"/>
              <a:t>Parlane con i compagni e con l’insegnante</a:t>
            </a:r>
          </a:p>
        </p:txBody>
      </p:sp>
    </p:spTree>
    <p:extLst>
      <p:ext uri="{BB962C8B-B14F-4D97-AF65-F5344CB8AC3E}">
        <p14:creationId xmlns:p14="http://schemas.microsoft.com/office/powerpoint/2010/main" val="778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31830" y="1940599"/>
            <a:ext cx="9592732" cy="2954868"/>
          </a:xfrm>
        </p:spPr>
        <p:txBody>
          <a:bodyPr/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Ricordi a chi sono rivolte le </a:t>
            </a:r>
            <a:r>
              <a:rPr lang="it-IT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it-IT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Housing</a:t>
            </a: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i </a:t>
            </a: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 di accoglienza per persone senza fissa dimora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it-IT" b="1" dirty="0">
                <a:solidFill>
                  <a:srgbClr val="6472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b="1" dirty="0">
                <a:solidFill>
                  <a:srgbClr val="6472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0207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03868" y="982131"/>
            <a:ext cx="9592732" cy="2355979"/>
          </a:xfrm>
        </p:spPr>
        <p:txBody>
          <a:bodyPr>
            <a:normAutofit/>
          </a:bodyPr>
          <a:lstStyle/>
          <a:p>
            <a:r>
              <a:rPr lang="it-IT" dirty="0" smtClean="0"/>
              <a:t>Ripassiamo insieme: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24559" y="2655065"/>
            <a:ext cx="8572041" cy="3220801"/>
          </a:xfrm>
        </p:spPr>
        <p:txBody>
          <a:bodyPr>
            <a:normAutofit/>
          </a:bodyPr>
          <a:lstStyle/>
          <a:p>
            <a:pPr lvl="0" algn="just">
              <a:buClr>
                <a:srgbClr val="E78712"/>
              </a:buClr>
            </a:pPr>
            <a:r>
              <a:rPr lang="it-IT" sz="2800" dirty="0" smtClean="0">
                <a:cs typeface="Times New Roman" panose="02020603050405020304" pitchFamily="18" charset="0"/>
              </a:rPr>
              <a:t>Le </a:t>
            </a:r>
            <a:r>
              <a:rPr lang="it-IT" sz="2800" i="1" dirty="0">
                <a:cs typeface="Times New Roman" panose="02020603050405020304" pitchFamily="18" charset="0"/>
              </a:rPr>
              <a:t>Social </a:t>
            </a:r>
            <a:r>
              <a:rPr lang="it-IT" sz="2800" i="1" dirty="0" err="1">
                <a:cs typeface="Times New Roman" panose="02020603050405020304" pitchFamily="18" charset="0"/>
              </a:rPr>
              <a:t>Housing</a:t>
            </a:r>
            <a:r>
              <a:rPr lang="it-IT" sz="2800" i="1" dirty="0">
                <a:cs typeface="Times New Roman" panose="02020603050405020304" pitchFamily="18" charset="0"/>
              </a:rPr>
              <a:t> </a:t>
            </a:r>
            <a:r>
              <a:rPr lang="it-IT" sz="2800" dirty="0">
                <a:cs typeface="Times New Roman" panose="02020603050405020304" pitchFamily="18" charset="0"/>
              </a:rPr>
              <a:t>e i </a:t>
            </a:r>
            <a:r>
              <a:rPr lang="it-IT" sz="2800" i="1" dirty="0">
                <a:cs typeface="Times New Roman" panose="02020603050405020304" pitchFamily="18" charset="0"/>
              </a:rPr>
              <a:t>Poli di accoglienza per persone senza fissa dimora </a:t>
            </a:r>
            <a:r>
              <a:rPr lang="it-IT" sz="2800" i="1" dirty="0" smtClean="0">
                <a:cs typeface="Times New Roman" panose="02020603050405020304" pitchFamily="18" charset="0"/>
              </a:rPr>
              <a:t>sono rivolte </a:t>
            </a:r>
            <a:r>
              <a:rPr lang="it-IT" sz="2800" dirty="0">
                <a:cs typeface="Times New Roman" pitchFamily="18" charset="0"/>
              </a:rPr>
              <a:t>a</a:t>
            </a:r>
            <a:r>
              <a:rPr lang="it-IT" sz="2800" dirty="0" smtClean="0">
                <a:cs typeface="Times New Roman" pitchFamily="18" charset="0"/>
              </a:rPr>
              <a:t> </a:t>
            </a:r>
            <a:r>
              <a:rPr lang="it-IT" sz="2800" dirty="0">
                <a:cs typeface="Times New Roman" pitchFamily="18" charset="0"/>
              </a:rPr>
              <a:t>persone o famiglie che vivono un disagio abitativo, a </a:t>
            </a:r>
            <a:r>
              <a:rPr lang="it-IT" sz="2800" dirty="0" smtClean="0">
                <a:cs typeface="Times New Roman" pitchFamily="18" charset="0"/>
              </a:rPr>
              <a:t>persone </a:t>
            </a:r>
            <a:r>
              <a:rPr lang="it-IT" sz="2800" dirty="0">
                <a:cs typeface="Times New Roman" pitchFamily="18" charset="0"/>
              </a:rPr>
              <a:t>che </a:t>
            </a:r>
            <a:r>
              <a:rPr lang="it-IT" sz="2800" dirty="0" smtClean="0">
                <a:cs typeface="Times New Roman" pitchFamily="18" charset="0"/>
              </a:rPr>
              <a:t>hanno </a:t>
            </a:r>
            <a:r>
              <a:rPr lang="it-IT" sz="2800" dirty="0">
                <a:cs typeface="Times New Roman" pitchFamily="18" charset="0"/>
              </a:rPr>
              <a:t>perso la casa o hanno difficoltà a </a:t>
            </a:r>
            <a:r>
              <a:rPr lang="it-IT" sz="2800" dirty="0" smtClean="0">
                <a:cs typeface="Times New Roman" pitchFamily="18" charset="0"/>
              </a:rPr>
              <a:t>prenderne </a:t>
            </a:r>
            <a:r>
              <a:rPr lang="it-IT" sz="2800" dirty="0">
                <a:cs typeface="Times New Roman" pitchFamily="18" charset="0"/>
              </a:rPr>
              <a:t>una in </a:t>
            </a:r>
            <a:r>
              <a:rPr lang="it-IT" sz="2800" dirty="0" smtClean="0">
                <a:cs typeface="Times New Roman" pitchFamily="18" charset="0"/>
              </a:rPr>
              <a:t>affitto,</a:t>
            </a:r>
            <a:r>
              <a:rPr lang="it-IT" sz="2800" dirty="0">
                <a:cs typeface="Times New Roman" pitchFamily="18" charset="0"/>
              </a:rPr>
              <a:t> </a:t>
            </a:r>
            <a:r>
              <a:rPr lang="it-IT" sz="2800" dirty="0" smtClean="0">
                <a:cs typeface="Times New Roman" pitchFamily="18" charset="0"/>
              </a:rPr>
              <a:t>a</a:t>
            </a:r>
            <a:r>
              <a:rPr lang="it-IT" sz="2800" b="1" dirty="0" smtClean="0">
                <a:cs typeface="Times New Roman" pitchFamily="18" charset="0"/>
              </a:rPr>
              <a:t> </a:t>
            </a:r>
            <a:r>
              <a:rPr lang="it-IT" sz="2800" dirty="0" smtClean="0">
                <a:cs typeface="Times New Roman" pitchFamily="18" charset="0"/>
              </a:rPr>
              <a:t>neomaggiorenni o persone </a:t>
            </a:r>
            <a:r>
              <a:rPr lang="it-IT" sz="2800" dirty="0">
                <a:cs typeface="Times New Roman" pitchFamily="18" charset="0"/>
              </a:rPr>
              <a:t>in </a:t>
            </a:r>
            <a:r>
              <a:rPr lang="it-IT" sz="2800" dirty="0" smtClean="0">
                <a:cs typeface="Times New Roman" pitchFamily="18" charset="0"/>
              </a:rPr>
              <a:t>uscita da </a:t>
            </a:r>
            <a:r>
              <a:rPr lang="it-IT" sz="2800" dirty="0">
                <a:cs typeface="Times New Roman" pitchFamily="18" charset="0"/>
              </a:rPr>
              <a:t>comunità </a:t>
            </a:r>
            <a:r>
              <a:rPr lang="it-IT" sz="2800" dirty="0" smtClean="0">
                <a:cs typeface="Times New Roman" pitchFamily="18" charset="0"/>
              </a:rPr>
              <a:t>alloggio.</a:t>
            </a:r>
            <a:endParaRPr lang="it-IT" sz="2800" b="1" dirty="0"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1090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70323" y="1951616"/>
            <a:ext cx="8913564" cy="2954868"/>
          </a:xfrm>
        </p:spPr>
        <p:txBody>
          <a:bodyPr/>
          <a:lstStyle/>
          <a:p>
            <a:pPr algn="just"/>
            <a:r>
              <a:rPr lang="it-IT" dirty="0" smtClean="0"/>
              <a:t>Vediamo adesso le </a:t>
            </a:r>
            <a:r>
              <a:rPr lang="it-IT" b="1" dirty="0" smtClean="0"/>
              <a:t>differenze</a:t>
            </a:r>
            <a:r>
              <a:rPr lang="it-IT" dirty="0" smtClean="0"/>
              <a:t> tra le </a:t>
            </a:r>
            <a:r>
              <a:rPr lang="it-IT" i="1" dirty="0" smtClean="0"/>
              <a:t>Social </a:t>
            </a:r>
            <a:r>
              <a:rPr lang="it-IT" i="1" dirty="0" err="1" smtClean="0"/>
              <a:t>Housing</a:t>
            </a:r>
            <a:r>
              <a:rPr lang="it-IT" i="1" dirty="0" smtClean="0"/>
              <a:t> </a:t>
            </a:r>
            <a:r>
              <a:rPr lang="it-IT" dirty="0" smtClean="0"/>
              <a:t>e i </a:t>
            </a:r>
            <a:r>
              <a:rPr lang="it-IT" i="1" dirty="0" smtClean="0"/>
              <a:t>Poli per persone senza fissa dimora</a:t>
            </a:r>
            <a:r>
              <a:rPr lang="it-IT" dirty="0" smtClean="0"/>
              <a:t>: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4519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760678"/>
              </p:ext>
            </p:extLst>
          </p:nvPr>
        </p:nvGraphicFramePr>
        <p:xfrm>
          <a:off x="2644048" y="1883884"/>
          <a:ext cx="8507470" cy="3097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3735"/>
                <a:gridCol w="4253735"/>
              </a:tblGrid>
              <a:tr h="451692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SOCIAL</a:t>
                      </a:r>
                      <a:r>
                        <a:rPr lang="it-IT" baseline="0" dirty="0" smtClean="0"/>
                        <a:t> HOUSING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POLI DI ACCOGLIENZA PER PERSONE SENZA</a:t>
                      </a:r>
                      <a:r>
                        <a:rPr lang="it-IT" baseline="0" dirty="0" smtClean="0"/>
                        <a:t> FISSA DIMORA </a:t>
                      </a:r>
                      <a:endParaRPr lang="it-IT" dirty="0"/>
                    </a:p>
                  </a:txBody>
                  <a:tcPr/>
                </a:tc>
              </a:tr>
              <a:tr h="451692">
                <a:tc>
                  <a:txBody>
                    <a:bodyPr/>
                    <a:lstStyle/>
                    <a:p>
                      <a:r>
                        <a:rPr lang="it-IT" dirty="0" smtClean="0"/>
                        <a:t>SONO AMMESSI</a:t>
                      </a:r>
                      <a:r>
                        <a:rPr lang="it-IT" baseline="0" dirty="0" smtClean="0"/>
                        <a:t> ANCHE I MINORENNI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NON SONO AMMESSI I MINORENNI</a:t>
                      </a:r>
                      <a:endParaRPr lang="it-IT" dirty="0"/>
                    </a:p>
                  </a:txBody>
                  <a:tcPr/>
                </a:tc>
              </a:tr>
              <a:tr h="451692">
                <a:tc>
                  <a:txBody>
                    <a:bodyPr/>
                    <a:lstStyle/>
                    <a:p>
                      <a:r>
                        <a:rPr lang="it-IT" dirty="0" smtClean="0"/>
                        <a:t>OPERATORI PRESENTI FINO ALLE 17.00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OPERATORI PRESENTI</a:t>
                      </a:r>
                      <a:r>
                        <a:rPr lang="it-IT" baseline="0" dirty="0" smtClean="0"/>
                        <a:t> 24 ORE SU 24</a:t>
                      </a:r>
                      <a:endParaRPr lang="it-IT" dirty="0"/>
                    </a:p>
                  </a:txBody>
                  <a:tcPr/>
                </a:tc>
              </a:tr>
              <a:tr h="451692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+mn-lt"/>
                        </a:rPr>
                        <a:t>OGNI</a:t>
                      </a:r>
                      <a:r>
                        <a:rPr lang="it-IT" baseline="0" dirty="0" smtClean="0">
                          <a:latin typeface="+mn-lt"/>
                        </a:rPr>
                        <a:t> OSPITE CUCINA I PASTI PER S</a:t>
                      </a:r>
                      <a:r>
                        <a:rPr lang="it-IT" baseline="0" dirty="0" smtClean="0">
                          <a:latin typeface="+mn-lt"/>
                          <a:cs typeface="Times New Roman" panose="02020603050405020304" pitchFamily="18" charset="0"/>
                        </a:rPr>
                        <a:t>É E PER LA PROPRIA FAMIGLIA</a:t>
                      </a:r>
                      <a:endParaRPr lang="it-IT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GLI</a:t>
                      </a:r>
                      <a:r>
                        <a:rPr lang="it-IT" baseline="0" dirty="0" smtClean="0"/>
                        <a:t> OSPITI NON POSSONO PREPARARE I PROPRI PASTI</a:t>
                      </a:r>
                      <a:endParaRPr lang="it-IT" dirty="0"/>
                    </a:p>
                  </a:txBody>
                  <a:tcPr/>
                </a:tc>
              </a:tr>
              <a:tr h="451692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+mn-lt"/>
                        </a:rPr>
                        <a:t>IL PERIODO DI PERMANENZA NELLA STRUTTURA</a:t>
                      </a:r>
                      <a:r>
                        <a:rPr lang="it-IT" baseline="0" dirty="0" smtClean="0">
                          <a:latin typeface="+mn-lt"/>
                        </a:rPr>
                        <a:t> NON SUPERA MAI UN ANNO</a:t>
                      </a:r>
                      <a:endParaRPr lang="it-IT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NON C’è UN</a:t>
                      </a:r>
                      <a:r>
                        <a:rPr lang="it-IT" baseline="0" dirty="0" smtClean="0"/>
                        <a:t> PERIODO DI PERMANENZA NELLA STRUTTURA CHE VIENE STABILITO PRIMA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99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sz="2800" dirty="0"/>
              <a:t>Collegate con una freccia le caratteristiche con il corretto tipo di struttura di accoglienza (</a:t>
            </a:r>
            <a:r>
              <a:rPr lang="it-IT" sz="2800" i="1" dirty="0"/>
              <a:t>Social </a:t>
            </a:r>
            <a:r>
              <a:rPr lang="it-IT" sz="2800" i="1" dirty="0" err="1"/>
              <a:t>housing</a:t>
            </a:r>
            <a:r>
              <a:rPr lang="it-IT" sz="2800" i="1" dirty="0"/>
              <a:t> </a:t>
            </a:r>
            <a:r>
              <a:rPr lang="it-IT" sz="2800" dirty="0"/>
              <a:t>o </a:t>
            </a:r>
            <a:r>
              <a:rPr lang="it-IT" sz="2800" i="1" dirty="0"/>
              <a:t>Poli di accoglienza per persone senza fissa dimora</a:t>
            </a:r>
            <a:r>
              <a:rPr lang="it-IT" sz="2800" dirty="0"/>
              <a:t>)</a:t>
            </a:r>
            <a:br>
              <a:rPr lang="it-IT" sz="2800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74335"/>
              </p:ext>
            </p:extLst>
          </p:nvPr>
        </p:nvGraphicFramePr>
        <p:xfrm>
          <a:off x="2302525" y="3265449"/>
          <a:ext cx="4124269" cy="2560320"/>
        </p:xfrm>
        <a:graphic>
          <a:graphicData uri="http://schemas.openxmlformats.org/drawingml/2006/table">
            <a:tbl>
              <a:tblPr/>
              <a:tblGrid>
                <a:gridCol w="4124269"/>
              </a:tblGrid>
              <a:tr h="481361">
                <a:tc>
                  <a:txBody>
                    <a:bodyPr/>
                    <a:lstStyle/>
                    <a:p>
                      <a:r>
                        <a:rPr lang="it-IT" dirty="0" smtClean="0"/>
                        <a:t>Gli</a:t>
                      </a:r>
                      <a:r>
                        <a:rPr lang="it-IT" baseline="0" dirty="0" smtClean="0"/>
                        <a:t> ospiti possono cucinare per se stessi e la propria famiglia</a:t>
                      </a:r>
                      <a:endParaRPr lang="it-IT" dirty="0" smtClean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17">
                <a:tc>
                  <a:txBody>
                    <a:bodyPr/>
                    <a:lstStyle/>
                    <a:p>
                      <a:r>
                        <a:rPr lang="it-IT" dirty="0" smtClean="0"/>
                        <a:t>È</a:t>
                      </a:r>
                      <a:r>
                        <a:rPr lang="it-IT" baseline="0" dirty="0" smtClean="0"/>
                        <a:t> sempre presente un operatore all’interno della struttura</a:t>
                      </a:r>
                      <a:endParaRPr lang="it-IT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58">
                <a:tc>
                  <a:txBody>
                    <a:bodyPr/>
                    <a:lstStyle/>
                    <a:p>
                      <a:r>
                        <a:rPr lang="it-IT" i="0" dirty="0" smtClean="0"/>
                        <a:t>Il periodo di permanenza dura</a:t>
                      </a:r>
                      <a:r>
                        <a:rPr lang="it-IT" i="0" baseline="0" dirty="0" smtClean="0"/>
                        <a:t> un anno</a:t>
                      </a:r>
                      <a:endParaRPr lang="it-IT" i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58">
                <a:tc>
                  <a:txBody>
                    <a:bodyPr/>
                    <a:lstStyle/>
                    <a:p>
                      <a:r>
                        <a:rPr lang="it-IT" i="0" dirty="0" smtClean="0"/>
                        <a:t>Anche i minorenni possono essere ospitati</a:t>
                      </a:r>
                      <a:endParaRPr lang="it-IT" i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01845"/>
              </p:ext>
            </p:extLst>
          </p:nvPr>
        </p:nvGraphicFramePr>
        <p:xfrm>
          <a:off x="7884458" y="3503364"/>
          <a:ext cx="3448594" cy="523944"/>
        </p:xfrm>
        <a:graphic>
          <a:graphicData uri="http://schemas.openxmlformats.org/drawingml/2006/table">
            <a:tbl>
              <a:tblPr/>
              <a:tblGrid>
                <a:gridCol w="3448594"/>
              </a:tblGrid>
              <a:tr h="523944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SOCIAL</a:t>
                      </a:r>
                      <a:r>
                        <a:rPr lang="it-IT" baseline="0" dirty="0" smtClean="0"/>
                        <a:t> HOUSING</a:t>
                      </a:r>
                      <a:endParaRPr lang="it-IT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156320"/>
              </p:ext>
            </p:extLst>
          </p:nvPr>
        </p:nvGraphicFramePr>
        <p:xfrm>
          <a:off x="7884458" y="4494882"/>
          <a:ext cx="3448594" cy="649995"/>
        </p:xfrm>
        <a:graphic>
          <a:graphicData uri="http://schemas.openxmlformats.org/drawingml/2006/table">
            <a:tbl>
              <a:tblPr/>
              <a:tblGrid>
                <a:gridCol w="3448594"/>
              </a:tblGrid>
              <a:tr h="649995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POLI</a:t>
                      </a:r>
                      <a:r>
                        <a:rPr lang="it-IT" baseline="0" dirty="0" smtClean="0"/>
                        <a:t> PER PERSONE SENZA FISSA DIMORA </a:t>
                      </a:r>
                      <a:endParaRPr lang="it-IT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007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C2035C-8B74-43E8-ACC0-D333A626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689" y="372533"/>
            <a:ext cx="8645235" cy="2682091"/>
          </a:xfrm>
        </p:spPr>
        <p:txBody>
          <a:bodyPr>
            <a:no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it-IT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«…in uscita </a:t>
            </a: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dalle</a:t>
            </a:r>
            <a:r>
              <a:rPr lang="it-IT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comunità alloggio.»</a:t>
            </a:r>
            <a:br>
              <a:rPr lang="it-IT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«…presenti fino </a:t>
            </a: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alle</a:t>
            </a:r>
            <a:r>
              <a:rPr lang="it-IT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17.00»</a:t>
            </a:r>
            <a: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sz="36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2933" y="2867379"/>
            <a:ext cx="8481482" cy="437422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Che cosa sono </a:t>
            </a:r>
            <a:r>
              <a:rPr lang="it-IT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dalle </a:t>
            </a:r>
            <a:r>
              <a:rPr lang="it-IT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it-IT" sz="28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alle</a:t>
            </a:r>
            <a:r>
              <a:rPr lang="it-IT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it-IT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Sono </a:t>
            </a:r>
            <a:r>
              <a:rPr lang="it-IT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preposizioni articolate</a:t>
            </a:r>
            <a:r>
              <a:rPr lang="it-IT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it-IT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preposizioni articolate</a:t>
            </a:r>
            <a:r>
              <a:rPr lang="it-IT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sono delle particolari preposizioni formate dalle </a:t>
            </a:r>
            <a:r>
              <a:rPr lang="it-IT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preposizioni semplici</a:t>
            </a:r>
            <a:r>
              <a:rPr lang="it-IT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(di, a, da, in, con, su, per, tra/fra) </a:t>
            </a:r>
            <a:r>
              <a:rPr lang="it-IT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l’articolo determinativo</a:t>
            </a:r>
            <a:r>
              <a:rPr lang="it-IT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(il, lo, l’, la, i, gli, le)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138323513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538</TotalTime>
  <Words>623</Words>
  <Application>Microsoft Office PowerPoint</Application>
  <PresentationFormat>Personalizzato</PresentationFormat>
  <Paragraphs>123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Filo</vt:lpstr>
      <vt:lpstr>Presentazione standard di PowerPoint</vt:lpstr>
      <vt:lpstr>Presentazione standard di PowerPoint</vt:lpstr>
      <vt:lpstr>RIPASSIAMO: Se dico diritto all'accoglienza ...</vt:lpstr>
      <vt:lpstr>Ricordi a chi sono rivolte le Social Housing e i Poli di accoglienza per persone senza fissa dimora? </vt:lpstr>
      <vt:lpstr>Ripassiamo insieme:  </vt:lpstr>
      <vt:lpstr>Vediamo adesso le differenze tra le Social Housing e i Poli per persone senza fissa dimora:  </vt:lpstr>
      <vt:lpstr>Presentazione standard di PowerPoint</vt:lpstr>
      <vt:lpstr>Collegate con una freccia le caratteristiche con il corretto tipo di struttura di accoglienza (Social housing o Poli di accoglienza per persone senza fissa dimora)   </vt:lpstr>
      <vt:lpstr>«…in uscita dalle comunità alloggio.» «…presenti fino alle 17.00» </vt:lpstr>
      <vt:lpstr> </vt:lpstr>
      <vt:lpstr>Completa le frasi con le preposizioni articolate corrette </vt:lpstr>
      <vt:lpstr>Completa le frasi con la preposizione semplice o articolata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 di Italiano e Falegnameria</dc:title>
  <dc:creator>Campisi Giulia</dc:creator>
  <cp:lastModifiedBy>rospe </cp:lastModifiedBy>
  <cp:revision>30</cp:revision>
  <dcterms:created xsi:type="dcterms:W3CDTF">2020-12-02T20:13:54Z</dcterms:created>
  <dcterms:modified xsi:type="dcterms:W3CDTF">2021-09-12T11:50:01Z</dcterms:modified>
</cp:coreProperties>
</file>