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8" r:id="rId3"/>
    <p:sldId id="256" r:id="rId4"/>
    <p:sldId id="268" r:id="rId5"/>
    <p:sldId id="266" r:id="rId6"/>
    <p:sldId id="269" r:id="rId7"/>
    <p:sldId id="270" r:id="rId8"/>
    <p:sldId id="272" r:id="rId9"/>
    <p:sldId id="274" r:id="rId10"/>
    <p:sldId id="273" r:id="rId11"/>
    <p:sldId id="275" r:id="rId12"/>
    <p:sldId id="276" r:id="rId13"/>
    <p:sldId id="277" r:id="rId1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05C993-5B08-421A-B875-0AE2F82E1D7A}" v="1100" dt="2021-03-13T20:38:20.8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249" autoAdjust="0"/>
  </p:normalViewPr>
  <p:slideViewPr>
    <p:cSldViewPr snapToGrid="0">
      <p:cViewPr varScale="1">
        <p:scale>
          <a:sx n="70" d="100"/>
          <a:sy n="70" d="100"/>
        </p:scale>
        <p:origin x="-41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useppe Fazio" userId="35226a9d6e94c055" providerId="LiveId" clId="{3A05C993-5B08-421A-B875-0AE2F82E1D7A}"/>
    <pc:docChg chg="undo custSel addSld delSld modSld">
      <pc:chgData name="Giuseppe Fazio" userId="35226a9d6e94c055" providerId="LiveId" clId="{3A05C993-5B08-421A-B875-0AE2F82E1D7A}" dt="2021-03-18T14:28:22.517" v="1230" actId="20577"/>
      <pc:docMkLst>
        <pc:docMk/>
      </pc:docMkLst>
      <pc:sldChg chg="modSp mod">
        <pc:chgData name="Giuseppe Fazio" userId="35226a9d6e94c055" providerId="LiveId" clId="{3A05C993-5B08-421A-B875-0AE2F82E1D7A}" dt="2021-03-13T17:07:56.749" v="2" actId="20577"/>
        <pc:sldMkLst>
          <pc:docMk/>
          <pc:sldMk cId="528893249" sldId="256"/>
        </pc:sldMkLst>
        <pc:spChg chg="mod">
          <ac:chgData name="Giuseppe Fazio" userId="35226a9d6e94c055" providerId="LiveId" clId="{3A05C993-5B08-421A-B875-0AE2F82E1D7A}" dt="2021-03-13T17:07:56.749" v="2" actId="20577"/>
          <ac:spMkLst>
            <pc:docMk/>
            <pc:sldMk cId="528893249" sldId="256"/>
            <ac:spMk id="3" creationId="{A8A071FF-441C-4F11-BBBB-3006FDF8426F}"/>
          </ac:spMkLst>
        </pc:spChg>
      </pc:sldChg>
      <pc:sldChg chg="modSp mod">
        <pc:chgData name="Giuseppe Fazio" userId="35226a9d6e94c055" providerId="LiveId" clId="{3A05C993-5B08-421A-B875-0AE2F82E1D7A}" dt="2021-03-13T17:20:14.813" v="14" actId="207"/>
        <pc:sldMkLst>
          <pc:docMk/>
          <pc:sldMk cId="236145320" sldId="266"/>
        </pc:sldMkLst>
        <pc:spChg chg="mod">
          <ac:chgData name="Giuseppe Fazio" userId="35226a9d6e94c055" providerId="LiveId" clId="{3A05C993-5B08-421A-B875-0AE2F82E1D7A}" dt="2021-03-13T17:20:14.813" v="14" actId="207"/>
          <ac:spMkLst>
            <pc:docMk/>
            <pc:sldMk cId="236145320" sldId="266"/>
            <ac:spMk id="2" creationId="{130986D5-109C-4733-B49B-E8DFE195FD29}"/>
          </ac:spMkLst>
        </pc:spChg>
      </pc:sldChg>
      <pc:sldChg chg="modSp mod">
        <pc:chgData name="Giuseppe Fazio" userId="35226a9d6e94c055" providerId="LiveId" clId="{3A05C993-5B08-421A-B875-0AE2F82E1D7A}" dt="2021-03-13T17:19:26.047" v="9" actId="207"/>
        <pc:sldMkLst>
          <pc:docMk/>
          <pc:sldMk cId="565495144" sldId="268"/>
        </pc:sldMkLst>
        <pc:spChg chg="mod">
          <ac:chgData name="Giuseppe Fazio" userId="35226a9d6e94c055" providerId="LiveId" clId="{3A05C993-5B08-421A-B875-0AE2F82E1D7A}" dt="2021-03-13T17:19:26.047" v="9" actId="207"/>
          <ac:spMkLst>
            <pc:docMk/>
            <pc:sldMk cId="565495144" sldId="268"/>
            <ac:spMk id="4" creationId="{C30BD88B-F225-4360-B6C6-40FBF8831377}"/>
          </ac:spMkLst>
        </pc:spChg>
      </pc:sldChg>
      <pc:sldChg chg="add del">
        <pc:chgData name="Giuseppe Fazio" userId="35226a9d6e94c055" providerId="LiveId" clId="{3A05C993-5B08-421A-B875-0AE2F82E1D7A}" dt="2021-03-13T17:19:52.126" v="11" actId="2696"/>
        <pc:sldMkLst>
          <pc:docMk/>
          <pc:sldMk cId="309064561" sldId="269"/>
        </pc:sldMkLst>
      </pc:sldChg>
      <pc:sldChg chg="addSp modSp new mod modAnim">
        <pc:chgData name="Giuseppe Fazio" userId="35226a9d6e94c055" providerId="LiveId" clId="{3A05C993-5B08-421A-B875-0AE2F82E1D7A}" dt="2021-03-13T17:20:40.880" v="18" actId="14100"/>
        <pc:sldMkLst>
          <pc:docMk/>
          <pc:sldMk cId="3733763372" sldId="269"/>
        </pc:sldMkLst>
        <pc:picChg chg="add mod">
          <ac:chgData name="Giuseppe Fazio" userId="35226a9d6e94c055" providerId="LiveId" clId="{3A05C993-5B08-421A-B875-0AE2F82E1D7A}" dt="2021-03-13T17:20:40.880" v="18" actId="14100"/>
          <ac:picMkLst>
            <pc:docMk/>
            <pc:sldMk cId="3733763372" sldId="269"/>
            <ac:picMk id="2" creationId="{8DACA30C-824D-40F8-87D4-976A9FE65F02}"/>
          </ac:picMkLst>
        </pc:picChg>
      </pc:sldChg>
      <pc:sldChg chg="modSp mod modAnim">
        <pc:chgData name="Giuseppe Fazio" userId="35226a9d6e94c055" providerId="LiveId" clId="{3A05C993-5B08-421A-B875-0AE2F82E1D7A}" dt="2021-03-13T17:28:07.789" v="25" actId="14100"/>
        <pc:sldMkLst>
          <pc:docMk/>
          <pc:sldMk cId="2003511583" sldId="270"/>
        </pc:sldMkLst>
        <pc:spChg chg="mod">
          <ac:chgData name="Giuseppe Fazio" userId="35226a9d6e94c055" providerId="LiveId" clId="{3A05C993-5B08-421A-B875-0AE2F82E1D7A}" dt="2021-03-13T17:28:07.789" v="25" actId="14100"/>
          <ac:spMkLst>
            <pc:docMk/>
            <pc:sldMk cId="2003511583" sldId="270"/>
            <ac:spMk id="5" creationId="{9B7AC663-AA54-4B46-90E0-5DCE24A9827B}"/>
          </ac:spMkLst>
        </pc:spChg>
      </pc:sldChg>
      <pc:sldChg chg="modSp add mod modAnim">
        <pc:chgData name="Giuseppe Fazio" userId="35226a9d6e94c055" providerId="LiveId" clId="{3A05C993-5B08-421A-B875-0AE2F82E1D7A}" dt="2021-03-13T20:01:10.534" v="64" actId="20577"/>
        <pc:sldMkLst>
          <pc:docMk/>
          <pc:sldMk cId="2332327330" sldId="272"/>
        </pc:sldMkLst>
        <pc:spChg chg="mod">
          <ac:chgData name="Giuseppe Fazio" userId="35226a9d6e94c055" providerId="LiveId" clId="{3A05C993-5B08-421A-B875-0AE2F82E1D7A}" dt="2021-03-13T19:59:50.236" v="29" actId="14100"/>
          <ac:spMkLst>
            <pc:docMk/>
            <pc:sldMk cId="2332327330" sldId="272"/>
            <ac:spMk id="2" creationId="{130986D5-109C-4733-B49B-E8DFE195FD29}"/>
          </ac:spMkLst>
        </pc:spChg>
        <pc:spChg chg="mod">
          <ac:chgData name="Giuseppe Fazio" userId="35226a9d6e94c055" providerId="LiveId" clId="{3A05C993-5B08-421A-B875-0AE2F82E1D7A}" dt="2021-03-13T20:01:10.534" v="64" actId="20577"/>
          <ac:spMkLst>
            <pc:docMk/>
            <pc:sldMk cId="2332327330" sldId="272"/>
            <ac:spMk id="7" creationId="{04131A73-D7E1-4C74-8A91-288CAADAD5EF}"/>
          </ac:spMkLst>
        </pc:spChg>
      </pc:sldChg>
      <pc:sldChg chg="add">
        <pc:chgData name="Giuseppe Fazio" userId="35226a9d6e94c055" providerId="LiveId" clId="{3A05C993-5B08-421A-B875-0AE2F82E1D7A}" dt="2021-03-13T20:01:31.988" v="65"/>
        <pc:sldMkLst>
          <pc:docMk/>
          <pc:sldMk cId="3138071542" sldId="273"/>
        </pc:sldMkLst>
      </pc:sldChg>
      <pc:sldChg chg="modSp add mod">
        <pc:chgData name="Giuseppe Fazio" userId="35226a9d6e94c055" providerId="LiveId" clId="{3A05C993-5B08-421A-B875-0AE2F82E1D7A}" dt="2021-03-13T20:02:16.861" v="70" actId="207"/>
        <pc:sldMkLst>
          <pc:docMk/>
          <pc:sldMk cId="2585744352" sldId="274"/>
        </pc:sldMkLst>
        <pc:spChg chg="mod">
          <ac:chgData name="Giuseppe Fazio" userId="35226a9d6e94c055" providerId="LiveId" clId="{3A05C993-5B08-421A-B875-0AE2F82E1D7A}" dt="2021-03-13T20:02:16.861" v="70" actId="207"/>
          <ac:spMkLst>
            <pc:docMk/>
            <pc:sldMk cId="2585744352" sldId="274"/>
            <ac:spMk id="2" creationId="{130986D5-109C-4733-B49B-E8DFE195FD29}"/>
          </ac:spMkLst>
        </pc:spChg>
      </pc:sldChg>
      <pc:sldChg chg="modSp add mod modAnim">
        <pc:chgData name="Giuseppe Fazio" userId="35226a9d6e94c055" providerId="LiveId" clId="{3A05C993-5B08-421A-B875-0AE2F82E1D7A}" dt="2021-03-18T14:28:22.517" v="1230" actId="20577"/>
        <pc:sldMkLst>
          <pc:docMk/>
          <pc:sldMk cId="1056847606" sldId="275"/>
        </pc:sldMkLst>
        <pc:spChg chg="mod">
          <ac:chgData name="Giuseppe Fazio" userId="35226a9d6e94c055" providerId="LiveId" clId="{3A05C993-5B08-421A-B875-0AE2F82E1D7A}" dt="2021-03-18T14:28:22.517" v="1230" actId="20577"/>
          <ac:spMkLst>
            <pc:docMk/>
            <pc:sldMk cId="1056847606" sldId="275"/>
            <ac:spMk id="2" creationId="{130986D5-109C-4733-B49B-E8DFE195FD29}"/>
          </ac:spMkLst>
        </pc:spChg>
        <pc:spChg chg="mod">
          <ac:chgData name="Giuseppe Fazio" userId="35226a9d6e94c055" providerId="LiveId" clId="{3A05C993-5B08-421A-B875-0AE2F82E1D7A}" dt="2021-03-13T20:38:20.823" v="1204" actId="115"/>
          <ac:spMkLst>
            <pc:docMk/>
            <pc:sldMk cId="1056847606" sldId="275"/>
            <ac:spMk id="7" creationId="{04131A73-D7E1-4C74-8A91-288CAADAD5EF}"/>
          </ac:spMkLst>
        </pc:spChg>
      </pc:sldChg>
      <pc:sldChg chg="modSp add mod modAnim">
        <pc:chgData name="Giuseppe Fazio" userId="35226a9d6e94c055" providerId="LiveId" clId="{3A05C993-5B08-421A-B875-0AE2F82E1D7A}" dt="2021-03-13T20:16:44.529" v="1191" actId="207"/>
        <pc:sldMkLst>
          <pc:docMk/>
          <pc:sldMk cId="4037645085" sldId="276"/>
        </pc:sldMkLst>
        <pc:spChg chg="mod">
          <ac:chgData name="Giuseppe Fazio" userId="35226a9d6e94c055" providerId="LiveId" clId="{3A05C993-5B08-421A-B875-0AE2F82E1D7A}" dt="2021-03-13T20:16:24.982" v="1189" actId="20577"/>
          <ac:spMkLst>
            <pc:docMk/>
            <pc:sldMk cId="4037645085" sldId="276"/>
            <ac:spMk id="2" creationId="{130986D5-109C-4733-B49B-E8DFE195FD29}"/>
          </ac:spMkLst>
        </pc:spChg>
        <pc:spChg chg="mod">
          <ac:chgData name="Giuseppe Fazio" userId="35226a9d6e94c055" providerId="LiveId" clId="{3A05C993-5B08-421A-B875-0AE2F82E1D7A}" dt="2021-03-13T20:16:44.529" v="1191" actId="207"/>
          <ac:spMkLst>
            <pc:docMk/>
            <pc:sldMk cId="4037645085" sldId="276"/>
            <ac:spMk id="7" creationId="{04131A73-D7E1-4C74-8A91-288CAADAD5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D8D0873-4B4D-42E4-ABFC-309E531F1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C9A28E3C-8F0B-4118-AD2A-844BABCAF6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D8BB601-8EAE-412B-A955-342F9A7AE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195BBC04-3985-4E0A-8D01-4F44E7A86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8CE1266F-8A9A-4B07-9659-58979D032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779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3203DCB-8A69-4BF3-B847-DD111C829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BC04F744-11CF-4833-8E65-7839E7FBE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A944DDD4-CAB1-4D0A-BA7C-0CFA014C0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C813DCC5-26AE-40BA-BBBA-1A3644694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6927B7F1-0005-44C1-A94F-4BEAE5533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2341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="" xmlns:a16="http://schemas.microsoft.com/office/drawing/2014/main" id="{261B3D27-E942-4063-9418-75FDE55473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="" xmlns:a16="http://schemas.microsoft.com/office/drawing/2014/main" id="{8F70AF60-4786-461A-B2EA-CA68287F19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2D6BF054-5B0B-4B86-848B-99EEC4CB3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6D6A3D5-4AB8-40FC-A1D4-82096F1F9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3561DB37-161C-40B7-99CB-250ADA0CC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2774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252026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8651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86608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4351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1221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7692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5976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3228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32DD453-76D4-4EFB-A296-126C1EB68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B7B05AAF-7DD5-4D31-80F5-DBA1DF0BD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E222A58B-3B66-4F6E-A1D7-EB2FB71FC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5774989E-40E9-42C3-B016-A49185272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978B688A-C447-4EEC-AB7D-CD524E799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86885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98808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2454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97668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F68BA-7956-4DF7-9400-E0EB463B53A8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7DD44C-62CF-468C-9D07-AC101FD87A22}" type="slidenum">
              <a:rPr lang="it-IT" smtClean="0"/>
              <a:t>‹N›</a:t>
            </a:fld>
            <a:endParaRPr lang="it-I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3964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2684962-6F15-4092-933B-3129D6FF7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671265F6-3D62-4613-9349-423246DBD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1085A814-8219-40D2-B860-1367C5F69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F6F3A54C-338F-4197-83CF-AAF500714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E56841EA-0C5E-455C-8766-58A1DAB08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0979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0AB05F2C-05A0-42CD-BDED-F02AC65B6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1A87E103-8176-462E-9C74-EB20ED29C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193F9C30-43ED-401A-9948-0893F2D93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8D8BCCBB-A37A-48EC-9FF5-1CC5F5EB8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2B7A40D5-DDD1-40E7-AADD-90FD90B89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05F51D6F-67EE-481A-8E1D-EADF4E47F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495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4C3506F-0357-452F-97CA-5AA3A0CB7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678F9EDC-A712-4165-8EE1-118CE7E21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="" xmlns:a16="http://schemas.microsoft.com/office/drawing/2014/main" id="{508AB195-A0B0-4510-91E8-EB6C599D1A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ACA4FAF2-B7FC-4E03-ABB0-682B09335B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="" xmlns:a16="http://schemas.microsoft.com/office/drawing/2014/main" id="{73BA750B-524E-4692-92FD-A4012496CA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="" xmlns:a16="http://schemas.microsoft.com/office/drawing/2014/main" id="{A54B096B-A57F-4514-ACED-1ED957D5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="" xmlns:a16="http://schemas.microsoft.com/office/drawing/2014/main" id="{9D33A04B-6D27-404A-97A7-654CD2C39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="" xmlns:a16="http://schemas.microsoft.com/office/drawing/2014/main" id="{14052A1F-84BF-4827-987E-854F73E98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69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442D6334-7DCA-474B-988F-15A3C151B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="" xmlns:a16="http://schemas.microsoft.com/office/drawing/2014/main" id="{0D771FA2-D2C7-4F9A-8A17-F5EBE4CBA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53C6ED36-0EEA-492A-B1DB-74D93C3F3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="" xmlns:a16="http://schemas.microsoft.com/office/drawing/2014/main" id="{ED06320E-55B6-4E79-BD09-DA78B5A41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406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="" xmlns:a16="http://schemas.microsoft.com/office/drawing/2014/main" id="{0997FA5E-E4B6-46D3-AEDF-B76BC1F16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="" xmlns:a16="http://schemas.microsoft.com/office/drawing/2014/main" id="{173483B6-4E7B-45E1-9CB8-781D9BF9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F1902DBB-A2D5-4397-A3E9-D13C51003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6396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4E2485C-46F3-4EC2-A4DB-5E323997C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="" xmlns:a16="http://schemas.microsoft.com/office/drawing/2014/main" id="{D663B98E-8B34-4B27-A3AE-4553BBF32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08A0DDDC-09A4-4524-92A7-BF697BF887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418F88BD-BF69-4396-9F47-D214AFF3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E2CFDBD8-8DFE-4FA9-AC2F-228CD2C8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1B1C7FED-4C89-4397-AC98-BC3072E70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9256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BABE44F5-E243-48FA-93C7-CFBC6DDED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="" xmlns:a16="http://schemas.microsoft.com/office/drawing/2014/main" id="{C0BD1B3E-A513-414E-BDC4-5205275C86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="" xmlns:a16="http://schemas.microsoft.com/office/drawing/2014/main" id="{1656AC16-C741-437C-AAF8-0D26FECBD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="" xmlns:a16="http://schemas.microsoft.com/office/drawing/2014/main" id="{991DAE6C-CFAC-48C2-8760-10A521136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="" xmlns:a16="http://schemas.microsoft.com/office/drawing/2014/main" id="{C477E97F-8B82-4D4C-9863-330313156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="" xmlns:a16="http://schemas.microsoft.com/office/drawing/2014/main" id="{603C86DB-91F6-4B6A-8523-0E353F7F0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9068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="" xmlns:a16="http://schemas.microsoft.com/office/drawing/2014/main" id="{F8406573-D005-49C3-B459-901B6CCCB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="" xmlns:a16="http://schemas.microsoft.com/office/drawing/2014/main" id="{0B750753-B1F8-467C-8221-F50D80A42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="" xmlns:a16="http://schemas.microsoft.com/office/drawing/2014/main" id="{8854E357-28AA-4119-B333-97B66ADEA1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4A23D-715A-42EA-A15D-A2BE7DE1C873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="" xmlns:a16="http://schemas.microsoft.com/office/drawing/2014/main" id="{DB7DC264-01DA-40AC-B051-47850C124A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="" xmlns:a16="http://schemas.microsoft.com/office/drawing/2014/main" id="{CC4CE401-3DDF-4775-9CA7-7ADD7939E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CC069-6413-4667-BCC1-51A44366394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596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2FF7862-24E0-4D48-BA3C-CDE2B446B020}" type="datetimeFigureOut">
              <a:rPr lang="it-IT" smtClean="0"/>
              <a:t>12/09/2021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AC41A07-1C2E-43A2-BFE0-7F89715E37C1}" type="slidenum">
              <a:rPr lang="it-IT" smtClean="0"/>
              <a:t>‹N›</a:t>
            </a:fld>
            <a:endParaRPr lang="it-IT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83577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peLP\Documents\0-rospe_archivio\01_rospe_LAVORI\2019 - ItaStra - FAMI\ARCHIVIO MEGA\MATERIALI DIDATTICI\03 - COVER raccolta per testi\ORIZZONTALI\A02-cover-CUCINA_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4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1350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478302"/>
            <a:ext cx="10944663" cy="104100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Riso </a:t>
            </a:r>
            <a:r>
              <a:rPr lang="it-IT" b="1" dirty="0" err="1"/>
              <a:t>Ndiakhas</a:t>
            </a:r>
            <a:r>
              <a:rPr lang="it-IT" b="1" dirty="0"/>
              <a:t> con verdure e carne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Rispondiamo ora insieme alle domande precedenti:</a:t>
            </a: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1519311"/>
            <a:ext cx="11155681" cy="5338689"/>
          </a:xfr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t-IT" sz="4900" b="1" dirty="0">
                <a:solidFill>
                  <a:srgbClr val="1A2E40"/>
                </a:solidFill>
              </a:rPr>
              <a:t>Quali ingredienti ci vogliono per preparare il riso Ndiakhas con verdure e carne?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Per preparare il riso con verdure e carne ci vogliono: riso basmati, cipolla, carote, zucchine, peperoni, carne di manzo, curry, paprika dolce, sale, pepe e le verdure per fare il brodo vegetale.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2. Il cuoco come fa cuocere il riso?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Il cuoco fa cuocere il riso al vapore, in una pentola particolare.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3. Il cuoco come taglia la cipolla? Come taglia, invece, le carote, le zucchine e i peperoni?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Il cuoco trita la cipolla con il coltello a lama liscia e taglia le verdure </a:t>
            </a:r>
            <a:r>
              <a:rPr lang="it-IT" sz="4900" b="1" u="sng" dirty="0">
                <a:solidFill>
                  <a:schemeClr val="accent6"/>
                </a:solidFill>
              </a:rPr>
              <a:t>a cubetti</a:t>
            </a:r>
            <a:r>
              <a:rPr lang="it-IT" sz="4900" b="1" dirty="0">
                <a:solidFill>
                  <a:schemeClr val="accent6"/>
                </a:solidFill>
              </a:rPr>
              <a:t>.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4. Il cuoco cosa fa con la carne prima di farla cuocere?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Il cuoco fa </a:t>
            </a:r>
            <a:r>
              <a:rPr lang="it-IT" sz="4900" b="1" u="sng" dirty="0">
                <a:solidFill>
                  <a:schemeClr val="accent6"/>
                </a:solidFill>
              </a:rPr>
              <a:t>marinare</a:t>
            </a:r>
            <a:r>
              <a:rPr lang="it-IT" sz="4900" b="1" dirty="0">
                <a:solidFill>
                  <a:schemeClr val="accent6"/>
                </a:solidFill>
              </a:rPr>
              <a:t> la carne in una ciotola con sale, pepe, curry e paprika dolce.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5. Perché il cuoco prima fa soffriggere la cipolla e poi aggiunge le verdure in un certo ordine?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Aggiunge le verdure in un certo ordine per rispettare i tempi di cottura delle verdure, alcune si cuociono più lentamente altre, invece, più velocemente.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6. Dove e come fa cuocere la carne il cuoco?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Il cuoco fa cuocere la carne in una padella con cipolla tritata e un filo d’olio. 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rgbClr val="1A2E40"/>
                </a:solidFill>
              </a:rPr>
              <a:t>7. Cosa fa alla fine il cuoco per terminare la cottura del riso, delle verdure e della carne?</a:t>
            </a:r>
          </a:p>
          <a:p>
            <a:pPr marL="0" lvl="0" indent="0">
              <a:buNone/>
            </a:pPr>
            <a:r>
              <a:rPr lang="it-IT" sz="4900" b="1" dirty="0">
                <a:solidFill>
                  <a:schemeClr val="accent6"/>
                </a:solidFill>
              </a:rPr>
              <a:t>Alla fine il cuoco mette le verdure e la carne insieme in una pentola e aggiunge un po’ di brodo vegetale per terminare la cottura.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105684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478302"/>
            <a:ext cx="10944663" cy="104100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sz="3700" b="1" dirty="0"/>
              <a:t>Il laboratorio sta per terminare, adesso è il tuo turno!</a:t>
            </a:r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1519311"/>
            <a:ext cx="11155681" cy="5338689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lv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it-IT" sz="5400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Pensa adesso a un piatto che conosci e che ti piace particolarmente, può essere un piatto del tuo paese, un piatto italiano o di un altro paese del mondo.</a:t>
            </a:r>
            <a:endParaRPr lang="it-IT" sz="4400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Pensa agli ingredienti necessari per prepararlo e scrivi la ricetta sul modello delle due ricette che abbiamo visto prima (le caserecce al pescespada e pomodorini o il riso Ndiakhas con verdure e carne).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5400" dirty="0">
                <a:solidFill>
                  <a:schemeClr val="accent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Usa il modello sul file di supporto.</a:t>
            </a:r>
            <a:endParaRPr lang="it-IT" sz="4400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403764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speLP\Documents\0-rospe_archivio\01_rospe_LAVORI\2019 - ItaStra - FAMI\ARCHIVIO MEGA\MATERIALI DIDATTICI\03 - COVER raccolta per testi\ORIZZONTALI\00-colophon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72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80B81AF7-EDC4-4B4B-93C3-4F50CF76F3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="" xmlns:a16="http://schemas.microsoft.com/office/drawing/2014/main" id="{A8A071FF-441C-4F11-BBBB-3006FDF842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Franklin Gothic Book" panose="020B0503020102020204" pitchFamily="34" charset="0"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Lezione 10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8893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C30BD88B-F225-4360-B6C6-40FBF8831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1" y="239151"/>
            <a:ext cx="10958731" cy="424844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</a:pPr>
            <a:r>
              <a:rPr lang="it-IT" b="1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Adesso vediamo come il cuoco prepara il </a:t>
            </a:r>
            <a:r>
              <a:rPr lang="it-IT" b="1" dirty="0">
                <a:solidFill>
                  <a:srgbClr val="FF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riso Ndiakhas con verdure e carne</a:t>
            </a:r>
            <a:endParaRPr lang="it-IT" dirty="0">
              <a:solidFill>
                <a:srgbClr val="FF0000"/>
              </a:solidFill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="" xmlns:a16="http://schemas.microsoft.com/office/drawing/2014/main" id="{14E4ECD2-4403-475E-AD18-684A396063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0671" y="4343399"/>
            <a:ext cx="9925929" cy="153246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Conosci questo piatto?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schemeClr val="tx2"/>
                </a:solidFill>
              </a:rPr>
              <a:t>Secondo te, quali ingredienti ci vogliono?</a:t>
            </a:r>
          </a:p>
        </p:txBody>
      </p:sp>
    </p:spTree>
    <p:extLst>
      <p:ext uri="{BB962C8B-B14F-4D97-AF65-F5344CB8AC3E}">
        <p14:creationId xmlns:p14="http://schemas.microsoft.com/office/powerpoint/2010/main" val="565495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it-IT" sz="3700" dirty="0"/>
              <a:t>Video: </a:t>
            </a:r>
            <a:r>
              <a:rPr lang="it-IT" sz="3700" b="1" dirty="0"/>
              <a:t>Riso Ndiakhas con verdure e carne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3614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Riso verdure e carne">
            <a:hlinkClick r:id="" action="ppaction://media"/>
            <a:extLst>
              <a:ext uri="{FF2B5EF4-FFF2-40B4-BE49-F238E27FC236}">
                <a16:creationId xmlns="" xmlns:a16="http://schemas.microsoft.com/office/drawing/2014/main" id="{8DACA30C-824D-40F8-87D4-976A9FE65F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76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="" xmlns:a16="http://schemas.microsoft.com/office/drawing/2014/main" id="{AC17F125-8C99-4711-8235-4D539B7CB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3385" y="685800"/>
            <a:ext cx="11268221" cy="1485900"/>
          </a:xfrm>
        </p:spPr>
        <p:txBody>
          <a:bodyPr/>
          <a:lstStyle/>
          <a:p>
            <a:r>
              <a:rPr lang="it-IT" dirty="0"/>
              <a:t>Ecco cosa dice il nostro esperto nel video: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="" xmlns:a16="http://schemas.microsoft.com/office/drawing/2014/main" id="{9B7AC663-AA54-4B46-90E0-5DCE24A98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385" y="1336431"/>
            <a:ext cx="11268221" cy="552156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400" b="1" i="1" dirty="0"/>
              <a:t>«</a:t>
            </a:r>
            <a:r>
              <a:rPr lang="it-IT" b="1" i="1" dirty="0"/>
              <a:t>Facciamo il riso Ndiakhas con verdure e carne. </a:t>
            </a:r>
          </a:p>
          <a:p>
            <a:pPr marL="0" indent="0" algn="just">
              <a:buNone/>
            </a:pPr>
            <a:r>
              <a:rPr lang="it-IT" b="1" i="1" dirty="0"/>
              <a:t>Per preparare il riso Ndiakhas con verdure e carne, prendiamo il riso e lo laviamo tre volte in acqua fredda, poi lo facciamo cuocere a vapore in una pentola. </a:t>
            </a:r>
          </a:p>
          <a:p>
            <a:pPr marL="0" indent="0" algn="just">
              <a:buNone/>
            </a:pPr>
            <a:r>
              <a:rPr lang="it-IT" b="1" i="1" dirty="0"/>
              <a:t>Tritiamo la cipolla, poi prendiamo le carote, le zucchine e i peperoni e li tagliamo a cubetti. In una ciotola, facciamo marinare la carne di manzo con sale, pepe, curry e paprika dolce.</a:t>
            </a:r>
          </a:p>
          <a:p>
            <a:pPr marL="0" indent="0" algn="just">
              <a:buNone/>
            </a:pPr>
            <a:r>
              <a:rPr lang="it-IT" b="1" i="1" dirty="0"/>
              <a:t>In una padella facciamo soffriggere la cipolla. Aggiungiamo le carote, poi le zucchine e, infine, i peperoni, in quest’ordine per rispettare i tempi di cottura. Saltiamo e facciamo cuocere per circa dieci minuti.</a:t>
            </a:r>
          </a:p>
          <a:p>
            <a:pPr marL="0" indent="0" algn="just">
              <a:buNone/>
            </a:pPr>
            <a:r>
              <a:rPr lang="it-IT" b="1" i="1" dirty="0"/>
              <a:t>In un’altra padella, mettiamo a soffriggere mezza cipolla tritata, aggiungiamo la carne con un filo d’olio e facciamo cuocere a fuoco basso per circa quindici minuti.</a:t>
            </a:r>
          </a:p>
          <a:p>
            <a:pPr marL="0" indent="0" algn="just">
              <a:buNone/>
            </a:pPr>
            <a:r>
              <a:rPr lang="it-IT" b="1" i="1" dirty="0"/>
              <a:t>Mettiamo tutto in una pentola grande aggiungiamo a poco a poco riso, verdure e carne.</a:t>
            </a:r>
          </a:p>
          <a:p>
            <a:pPr marL="0" indent="0" algn="just">
              <a:buNone/>
            </a:pPr>
            <a:r>
              <a:rPr lang="it-IT" b="1" i="1" dirty="0"/>
              <a:t>Mettiamo un po’ di brodo vegetale e lasciamo cuocere a fuoco basso per altri dieci minuti.</a:t>
            </a:r>
          </a:p>
          <a:p>
            <a:pPr marL="0" indent="0" algn="just">
              <a:buNone/>
            </a:pPr>
            <a:r>
              <a:rPr lang="it-IT" b="1" i="1" dirty="0"/>
              <a:t>A questo punto il piatto sarà pronto. Buon appetito!»</a:t>
            </a:r>
          </a:p>
        </p:txBody>
      </p:sp>
    </p:spTree>
    <p:extLst>
      <p:ext uri="{BB962C8B-B14F-4D97-AF65-F5344CB8AC3E}">
        <p14:creationId xmlns:p14="http://schemas.microsoft.com/office/powerpoint/2010/main" val="20035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4" y="464234"/>
            <a:ext cx="10944663" cy="1153551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</a:pPr>
            <a:r>
              <a:rPr lang="it-IT" dirty="0"/>
              <a:t>Video: </a:t>
            </a:r>
            <a:r>
              <a:rPr lang="it-IT" b="1" dirty="0"/>
              <a:t>Riso Ndiakhas con verdure e carne</a:t>
            </a:r>
            <a:br>
              <a:rPr lang="it-IT" b="1" dirty="0"/>
            </a:br>
            <a:r>
              <a:rPr lang="it-IT" sz="3100" dirty="0">
                <a:ln>
                  <a:noFill/>
                </a:ln>
                <a:ea typeface="+mn-ea"/>
                <a:cs typeface="+mn-cs"/>
              </a:rPr>
              <a:t>Guarda il video altre due volte e rispondi a queste domande, poi vediamo insieme le risposte.</a:t>
            </a:r>
            <a:br>
              <a:rPr lang="it-IT" sz="3100" dirty="0">
                <a:ln>
                  <a:noFill/>
                </a:ln>
                <a:ea typeface="+mn-ea"/>
                <a:cs typeface="+mn-cs"/>
              </a:rPr>
            </a:br>
            <a:endParaRPr lang="it-IT" sz="3700" b="1" dirty="0"/>
          </a:p>
        </p:txBody>
      </p:sp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722" y="1617785"/>
            <a:ext cx="11310426" cy="524021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Quali ingredienti ci vogliono per preparare il riso Ndiakhas con verdure e carne?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Il cuoco come fa cuocere il riso?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Il cuoco come taglia la cipolla? Come taglia, invece, le carote, le zucchine e i peperoni?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Il cuoco cosa fa con la carne prima di farla cuocere?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Perché il cuoco prima fa soffriggere la cipolla e poi aggiunge le verdure in un certo ordine?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Dove e come fa cuocere la carne il cuoco?</a:t>
            </a:r>
          </a:p>
          <a:p>
            <a:pPr marL="457200" lvl="0" indent="-457200">
              <a:buFont typeface="+mj-lt"/>
              <a:buAutoNum type="arabicPeriod"/>
            </a:pPr>
            <a:r>
              <a:rPr lang="it-IT" sz="2800" b="1" dirty="0"/>
              <a:t>Cosa fa alla fine il cuoco per terminare la cottura del riso, delle verdure e della carne?</a:t>
            </a:r>
          </a:p>
          <a:p>
            <a:pPr marL="0" indent="0">
              <a:buNone/>
            </a:pPr>
            <a:endParaRPr lang="it-IT" sz="2500" b="1" dirty="0"/>
          </a:p>
        </p:txBody>
      </p:sp>
    </p:spTree>
    <p:extLst>
      <p:ext uri="{BB962C8B-B14F-4D97-AF65-F5344CB8AC3E}">
        <p14:creationId xmlns:p14="http://schemas.microsoft.com/office/powerpoint/2010/main" val="233232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130986D5-109C-4733-B49B-E8DFE195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412" y="982132"/>
            <a:ext cx="5061267" cy="13038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it-IT" sz="3700" dirty="0"/>
              <a:t>Video: </a:t>
            </a:r>
            <a:r>
              <a:rPr lang="it-IT" sz="3700" b="1" dirty="0"/>
              <a:t>Riso Ndiakhas con verdure e carne</a:t>
            </a:r>
          </a:p>
        </p:txBody>
      </p:sp>
      <p:pic>
        <p:nvPicPr>
          <p:cNvPr id="11" name="Graphic 10" descr="Video camera">
            <a:extLst>
              <a:ext uri="{FF2B5EF4-FFF2-40B4-BE49-F238E27FC236}">
                <a16:creationId xmlns="" xmlns:a16="http://schemas.microsoft.com/office/drawing/2014/main" id="{D912B9D1-0641-4788-8B51-5830670CD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1693" y="1410208"/>
            <a:ext cx="3858780" cy="3858780"/>
          </a:xfrm>
          <a:prstGeom prst="rect">
            <a:avLst/>
          </a:prstGeom>
        </p:spPr>
      </p:pic>
      <p:sp>
        <p:nvSpPr>
          <p:cNvPr id="7" name="Segnaposto testo 6">
            <a:extLst>
              <a:ext uri="{FF2B5EF4-FFF2-40B4-BE49-F238E27FC236}">
                <a16:creationId xmlns="" xmlns:a16="http://schemas.microsoft.com/office/drawing/2014/main" id="{04131A73-D7E1-4C74-8A91-288CAADAD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412" y="2556932"/>
            <a:ext cx="5328554" cy="3318936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buFont typeface="Arial"/>
              <a:buChar char="•"/>
            </a:pPr>
            <a:r>
              <a:rPr lang="it-IT" sz="3200" dirty="0">
                <a:solidFill>
                  <a:srgbClr val="262626"/>
                </a:solidFill>
              </a:rPr>
              <a:t>Guardiamo il video altre due volte, poi rispondiamo insieme alle domande</a:t>
            </a:r>
          </a:p>
        </p:txBody>
      </p:sp>
    </p:spTree>
    <p:extLst>
      <p:ext uri="{BB962C8B-B14F-4D97-AF65-F5344CB8AC3E}">
        <p14:creationId xmlns:p14="http://schemas.microsoft.com/office/powerpoint/2010/main" val="258574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uoco Riso verdure e carne">
            <a:hlinkClick r:id="" action="ppaction://media"/>
            <a:extLst>
              <a:ext uri="{FF2B5EF4-FFF2-40B4-BE49-F238E27FC236}">
                <a16:creationId xmlns="" xmlns:a16="http://schemas.microsoft.com/office/drawing/2014/main" id="{8DACA30C-824D-40F8-87D4-976A9FE65F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07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itaglio">
  <a:themeElements>
    <a:clrScheme name="Ritaglio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Ritaglio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itaglio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757</Words>
  <Application>Microsoft Office PowerPoint</Application>
  <PresentationFormat>Personalizzato</PresentationFormat>
  <Paragraphs>44</Paragraphs>
  <Slides>12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14" baseType="lpstr">
      <vt:lpstr>Tema di Office</vt:lpstr>
      <vt:lpstr>Ritaglio</vt:lpstr>
      <vt:lpstr>Presentazione standard di PowerPoint</vt:lpstr>
      <vt:lpstr>Presentazione standard di PowerPoint</vt:lpstr>
      <vt:lpstr>Adesso vediamo come il cuoco prepara il riso Ndiakhas con verdure e carne</vt:lpstr>
      <vt:lpstr>Video: Riso Ndiakhas con verdure e carne</vt:lpstr>
      <vt:lpstr>Presentazione standard di PowerPoint</vt:lpstr>
      <vt:lpstr>Ecco cosa dice il nostro esperto nel video:</vt:lpstr>
      <vt:lpstr>Video: Riso Ndiakhas con verdure e carne Guarda il video altre due volte e rispondi a queste domande, poi vediamo insieme le risposte. </vt:lpstr>
      <vt:lpstr>Video: Riso Ndiakhas con verdure e carne</vt:lpstr>
      <vt:lpstr>Presentazione standard di PowerPoint</vt:lpstr>
      <vt:lpstr>Video: Riso Ndiakhas con verdure e carne Rispondiamo ora insieme alle domande precedenti:</vt:lpstr>
      <vt:lpstr>Il laboratorio sta per terminare, adesso è il tuo turno!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Laboratorio di italiano e Cucina </dc:title>
  <dc:creator>Giuseppe Fazio</dc:creator>
  <cp:lastModifiedBy>rospe </cp:lastModifiedBy>
  <cp:revision>3</cp:revision>
  <dcterms:created xsi:type="dcterms:W3CDTF">2021-03-13T17:07:41Z</dcterms:created>
  <dcterms:modified xsi:type="dcterms:W3CDTF">2021-09-12T10:18:48Z</dcterms:modified>
</cp:coreProperties>
</file>