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67" r:id="rId3"/>
    <p:sldId id="256" r:id="rId4"/>
    <p:sldId id="261" r:id="rId5"/>
    <p:sldId id="268" r:id="rId6"/>
    <p:sldId id="266" r:id="rId7"/>
    <p:sldId id="267" r:id="rId8"/>
    <p:sldId id="271" r:id="rId9"/>
    <p:sldId id="270" r:id="rId10"/>
    <p:sldId id="272" r:id="rId11"/>
    <p:sldId id="273" r:id="rId12"/>
    <p:sldId id="274" r:id="rId13"/>
    <p:sldId id="275" r:id="rId14"/>
    <p:sldId id="329" r:id="rId15"/>
    <p:sldId id="364" r:id="rId16"/>
    <p:sldId id="365" r:id="rId17"/>
    <p:sldId id="366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F9A1F0-802E-487E-B9EF-C51ED767571C}" v="625" dt="2021-03-13T17:02:05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B8F9A1F0-802E-487E-B9EF-C51ED767571C}"/>
    <pc:docChg chg="undo custSel addSld modSld">
      <pc:chgData name="Giuseppe Fazio" userId="35226a9d6e94c055" providerId="LiveId" clId="{B8F9A1F0-802E-487E-B9EF-C51ED767571C}" dt="2021-03-13T20:33:42.539" v="1281" actId="20577"/>
      <pc:docMkLst>
        <pc:docMk/>
      </pc:docMkLst>
      <pc:sldChg chg="modSp mod">
        <pc:chgData name="Giuseppe Fazio" userId="35226a9d6e94c055" providerId="LiveId" clId="{B8F9A1F0-802E-487E-B9EF-C51ED767571C}" dt="2021-03-12T22:22:39.361" v="1" actId="20577"/>
        <pc:sldMkLst>
          <pc:docMk/>
          <pc:sldMk cId="528893249" sldId="256"/>
        </pc:sldMkLst>
        <pc:spChg chg="mod">
          <ac:chgData name="Giuseppe Fazio" userId="35226a9d6e94c055" providerId="LiveId" clId="{B8F9A1F0-802E-487E-B9EF-C51ED767571C}" dt="2021-03-12T22:22:39.361" v="1" actId="20577"/>
          <ac:spMkLst>
            <pc:docMk/>
            <pc:sldMk cId="528893249" sldId="256"/>
            <ac:spMk id="3" creationId="{A8A071FF-441C-4F11-BBBB-3006FDF8426F}"/>
          </ac:spMkLst>
        </pc:spChg>
      </pc:sldChg>
      <pc:sldChg chg="modSp mod">
        <pc:chgData name="Giuseppe Fazio" userId="35226a9d6e94c055" providerId="LiveId" clId="{B8F9A1F0-802E-487E-B9EF-C51ED767571C}" dt="2021-03-12T22:41:08.720" v="293" actId="14100"/>
        <pc:sldMkLst>
          <pc:docMk/>
          <pc:sldMk cId="7787330" sldId="261"/>
        </pc:sldMkLst>
        <pc:spChg chg="mod">
          <ac:chgData name="Giuseppe Fazio" userId="35226a9d6e94c055" providerId="LiveId" clId="{B8F9A1F0-802E-487E-B9EF-C51ED767571C}" dt="2021-03-12T22:24:03.597" v="14" actId="20577"/>
          <ac:spMkLst>
            <pc:docMk/>
            <pc:sldMk cId="7787330" sldId="261"/>
            <ac:spMk id="4" creationId="{C30BD88B-F225-4360-B6C6-40FBF8831377}"/>
          </ac:spMkLst>
        </pc:spChg>
        <pc:spChg chg="mod">
          <ac:chgData name="Giuseppe Fazio" userId="35226a9d6e94c055" providerId="LiveId" clId="{B8F9A1F0-802E-487E-B9EF-C51ED767571C}" dt="2021-03-12T22:41:08.720" v="293" actId="14100"/>
          <ac:spMkLst>
            <pc:docMk/>
            <pc:sldMk cId="7787330" sldId="261"/>
            <ac:spMk id="5" creationId="{14E4ECD2-4403-475E-AD18-684A396063D1}"/>
          </ac:spMkLst>
        </pc:spChg>
      </pc:sldChg>
      <pc:sldChg chg="modSp mod">
        <pc:chgData name="Giuseppe Fazio" userId="35226a9d6e94c055" providerId="LiveId" clId="{B8F9A1F0-802E-487E-B9EF-C51ED767571C}" dt="2021-03-12T22:24:38.816" v="33" actId="20577"/>
        <pc:sldMkLst>
          <pc:docMk/>
          <pc:sldMk cId="236145320" sldId="266"/>
        </pc:sldMkLst>
        <pc:spChg chg="mod">
          <ac:chgData name="Giuseppe Fazio" userId="35226a9d6e94c055" providerId="LiveId" clId="{B8F9A1F0-802E-487E-B9EF-C51ED767571C}" dt="2021-03-12T22:24:38.816" v="33" actId="20577"/>
          <ac:spMkLst>
            <pc:docMk/>
            <pc:sldMk cId="236145320" sldId="266"/>
            <ac:spMk id="2" creationId="{130986D5-109C-4733-B49B-E8DFE195FD29}"/>
          </ac:spMkLst>
        </pc:spChg>
      </pc:sldChg>
      <pc:sldChg chg="addSp modSp new mod modAnim">
        <pc:chgData name="Giuseppe Fazio" userId="35226a9d6e94c055" providerId="LiveId" clId="{B8F9A1F0-802E-487E-B9EF-C51ED767571C}" dt="2021-03-12T22:25:38.763" v="37" actId="14100"/>
        <pc:sldMkLst>
          <pc:docMk/>
          <pc:sldMk cId="2225308419" sldId="267"/>
        </pc:sldMkLst>
        <pc:picChg chg="add mod">
          <ac:chgData name="Giuseppe Fazio" userId="35226a9d6e94c055" providerId="LiveId" clId="{B8F9A1F0-802E-487E-B9EF-C51ED767571C}" dt="2021-03-12T22:25:38.763" v="37" actId="14100"/>
          <ac:picMkLst>
            <pc:docMk/>
            <pc:sldMk cId="2225308419" sldId="267"/>
            <ac:picMk id="2" creationId="{DA6806E2-0DBA-49B4-B531-00628108E661}"/>
          </ac:picMkLst>
        </pc:picChg>
      </pc:sldChg>
      <pc:sldChg chg="modSp add mod modAnim">
        <pc:chgData name="Giuseppe Fazio" userId="35226a9d6e94c055" providerId="LiveId" clId="{B8F9A1F0-802E-487E-B9EF-C51ED767571C}" dt="2021-03-13T17:11:00.832" v="1273" actId="207"/>
        <pc:sldMkLst>
          <pc:docMk/>
          <pc:sldMk cId="565495144" sldId="268"/>
        </pc:sldMkLst>
        <pc:spChg chg="mod">
          <ac:chgData name="Giuseppe Fazio" userId="35226a9d6e94c055" providerId="LiveId" clId="{B8F9A1F0-802E-487E-B9EF-C51ED767571C}" dt="2021-03-13T17:11:00.832" v="1273" actId="207"/>
          <ac:spMkLst>
            <pc:docMk/>
            <pc:sldMk cId="565495144" sldId="268"/>
            <ac:spMk id="4" creationId="{C30BD88B-F225-4360-B6C6-40FBF8831377}"/>
          </ac:spMkLst>
        </pc:spChg>
        <pc:spChg chg="mod">
          <ac:chgData name="Giuseppe Fazio" userId="35226a9d6e94c055" providerId="LiveId" clId="{B8F9A1F0-802E-487E-B9EF-C51ED767571C}" dt="2021-03-12T22:37:07.971" v="110" actId="207"/>
          <ac:spMkLst>
            <pc:docMk/>
            <pc:sldMk cId="565495144" sldId="268"/>
            <ac:spMk id="5" creationId="{14E4ECD2-4403-475E-AD18-684A396063D1}"/>
          </ac:spMkLst>
        </pc:spChg>
      </pc:sldChg>
      <pc:sldChg chg="modSp add modAnim">
        <pc:chgData name="Giuseppe Fazio" userId="35226a9d6e94c055" providerId="LiveId" clId="{B8F9A1F0-802E-487E-B9EF-C51ED767571C}" dt="2021-03-12T22:38:36.919" v="121" actId="20577"/>
        <pc:sldMkLst>
          <pc:docMk/>
          <pc:sldMk cId="2003511583" sldId="270"/>
        </pc:sldMkLst>
        <pc:spChg chg="mod">
          <ac:chgData name="Giuseppe Fazio" userId="35226a9d6e94c055" providerId="LiveId" clId="{B8F9A1F0-802E-487E-B9EF-C51ED767571C}" dt="2021-03-12T22:38:36.919" v="121" actId="20577"/>
          <ac:spMkLst>
            <pc:docMk/>
            <pc:sldMk cId="2003511583" sldId="270"/>
            <ac:spMk id="5" creationId="{9B7AC663-AA54-4B46-90E0-5DCE24A9827B}"/>
          </ac:spMkLst>
        </pc:spChg>
      </pc:sldChg>
      <pc:sldChg chg="modSp add modAnim">
        <pc:chgData name="Giuseppe Fazio" userId="35226a9d6e94c055" providerId="LiveId" clId="{B8F9A1F0-802E-487E-B9EF-C51ED767571C}" dt="2021-03-12T22:42:30.608" v="454" actId="20577"/>
        <pc:sldMkLst>
          <pc:docMk/>
          <pc:sldMk cId="607635295" sldId="271"/>
        </pc:sldMkLst>
        <pc:spChg chg="mod">
          <ac:chgData name="Giuseppe Fazio" userId="35226a9d6e94c055" providerId="LiveId" clId="{B8F9A1F0-802E-487E-B9EF-C51ED767571C}" dt="2021-03-12T22:42:30.608" v="454" actId="20577"/>
          <ac:spMkLst>
            <pc:docMk/>
            <pc:sldMk cId="607635295" sldId="271"/>
            <ac:spMk id="3" creationId="{1D234FA3-2C73-4A1B-9016-B4A023CF45CA}"/>
          </ac:spMkLst>
        </pc:spChg>
      </pc:sldChg>
      <pc:sldChg chg="modSp add mod modAnim">
        <pc:chgData name="Giuseppe Fazio" userId="35226a9d6e94c055" providerId="LiveId" clId="{B8F9A1F0-802E-487E-B9EF-C51ED767571C}" dt="2021-03-13T16:52:47.018" v="486" actId="14100"/>
        <pc:sldMkLst>
          <pc:docMk/>
          <pc:sldMk cId="2332327330" sldId="272"/>
        </pc:sldMkLst>
        <pc:spChg chg="mod">
          <ac:chgData name="Giuseppe Fazio" userId="35226a9d6e94c055" providerId="LiveId" clId="{B8F9A1F0-802E-487E-B9EF-C51ED767571C}" dt="2021-03-12T22:42:54.309" v="468" actId="20577"/>
          <ac:spMkLst>
            <pc:docMk/>
            <pc:sldMk cId="2332327330" sldId="272"/>
            <ac:spMk id="2" creationId="{130986D5-109C-4733-B49B-E8DFE195FD29}"/>
          </ac:spMkLst>
        </pc:spChg>
        <pc:spChg chg="mod">
          <ac:chgData name="Giuseppe Fazio" userId="35226a9d6e94c055" providerId="LiveId" clId="{B8F9A1F0-802E-487E-B9EF-C51ED767571C}" dt="2021-03-13T16:52:47.018" v="486" actId="14100"/>
          <ac:spMkLst>
            <pc:docMk/>
            <pc:sldMk cId="2332327330" sldId="272"/>
            <ac:spMk id="7" creationId="{04131A73-D7E1-4C74-8A91-288CAADAD5EF}"/>
          </ac:spMkLst>
        </pc:spChg>
      </pc:sldChg>
      <pc:sldChg chg="modSp add">
        <pc:chgData name="Giuseppe Fazio" userId="35226a9d6e94c055" providerId="LiveId" clId="{B8F9A1F0-802E-487E-B9EF-C51ED767571C}" dt="2021-03-13T16:54:03.097" v="493" actId="20577"/>
        <pc:sldMkLst>
          <pc:docMk/>
          <pc:sldMk cId="2585744352" sldId="273"/>
        </pc:sldMkLst>
        <pc:spChg chg="mod">
          <ac:chgData name="Giuseppe Fazio" userId="35226a9d6e94c055" providerId="LiveId" clId="{B8F9A1F0-802E-487E-B9EF-C51ED767571C}" dt="2021-03-13T16:54:03.097" v="493" actId="20577"/>
          <ac:spMkLst>
            <pc:docMk/>
            <pc:sldMk cId="2585744352" sldId="273"/>
            <ac:spMk id="7" creationId="{04131A73-D7E1-4C74-8A91-288CAADAD5EF}"/>
          </ac:spMkLst>
        </pc:spChg>
      </pc:sldChg>
      <pc:sldChg chg="add">
        <pc:chgData name="Giuseppe Fazio" userId="35226a9d6e94c055" providerId="LiveId" clId="{B8F9A1F0-802E-487E-B9EF-C51ED767571C}" dt="2021-03-13T16:54:12.394" v="494"/>
        <pc:sldMkLst>
          <pc:docMk/>
          <pc:sldMk cId="3253682990" sldId="274"/>
        </pc:sldMkLst>
      </pc:sldChg>
      <pc:sldChg chg="modSp add mod modAnim">
        <pc:chgData name="Giuseppe Fazio" userId="35226a9d6e94c055" providerId="LiveId" clId="{B8F9A1F0-802E-487E-B9EF-C51ED767571C}" dt="2021-03-13T16:59:29.102" v="959" actId="20577"/>
        <pc:sldMkLst>
          <pc:docMk/>
          <pc:sldMk cId="1056847606" sldId="275"/>
        </pc:sldMkLst>
        <pc:spChg chg="mod">
          <ac:chgData name="Giuseppe Fazio" userId="35226a9d6e94c055" providerId="LiveId" clId="{B8F9A1F0-802E-487E-B9EF-C51ED767571C}" dt="2021-03-13T16:54:53.567" v="574" actId="20577"/>
          <ac:spMkLst>
            <pc:docMk/>
            <pc:sldMk cId="1056847606" sldId="275"/>
            <ac:spMk id="2" creationId="{130986D5-109C-4733-B49B-E8DFE195FD29}"/>
          </ac:spMkLst>
        </pc:spChg>
        <pc:spChg chg="mod">
          <ac:chgData name="Giuseppe Fazio" userId="35226a9d6e94c055" providerId="LiveId" clId="{B8F9A1F0-802E-487E-B9EF-C51ED767571C}" dt="2021-03-13T16:59:29.102" v="959" actId="20577"/>
          <ac:spMkLst>
            <pc:docMk/>
            <pc:sldMk cId="1056847606" sldId="275"/>
            <ac:spMk id="7" creationId="{04131A73-D7E1-4C74-8A91-288CAADAD5EF}"/>
          </ac:spMkLst>
        </pc:spChg>
      </pc:sldChg>
      <pc:sldChg chg="modSp add mod">
        <pc:chgData name="Giuseppe Fazio" userId="35226a9d6e94c055" providerId="LiveId" clId="{B8F9A1F0-802E-487E-B9EF-C51ED767571C}" dt="2021-03-13T20:33:42.539" v="1281" actId="20577"/>
        <pc:sldMkLst>
          <pc:docMk/>
          <pc:sldMk cId="1138323513" sldId="329"/>
        </pc:sldMkLst>
        <pc:spChg chg="mod">
          <ac:chgData name="Giuseppe Fazio" userId="35226a9d6e94c055" providerId="LiveId" clId="{B8F9A1F0-802E-487E-B9EF-C51ED767571C}" dt="2021-03-13T17:00:45.884" v="967" actId="113"/>
          <ac:spMkLst>
            <pc:docMk/>
            <pc:sldMk cId="1138323513" sldId="329"/>
            <ac:spMk id="2" creationId="{ADC2035C-8B74-43E8-ACC0-D333A626654E}"/>
          </ac:spMkLst>
        </pc:spChg>
        <pc:spChg chg="mod">
          <ac:chgData name="Giuseppe Fazio" userId="35226a9d6e94c055" providerId="LiveId" clId="{B8F9A1F0-802E-487E-B9EF-C51ED767571C}" dt="2021-03-13T20:33:42.539" v="1281" actId="20577"/>
          <ac:spMkLst>
            <pc:docMk/>
            <pc:sldMk cId="1138323513" sldId="329"/>
            <ac:spMk id="3" creationId="{56522485-F459-44DE-B3EA-8E716CE3793D}"/>
          </ac:spMkLst>
        </pc:spChg>
      </pc:sldChg>
      <pc:sldChg chg="modSp add mod">
        <pc:chgData name="Giuseppe Fazio" userId="35226a9d6e94c055" providerId="LiveId" clId="{B8F9A1F0-802E-487E-B9EF-C51ED767571C}" dt="2021-03-13T17:02:42.776" v="1004" actId="27636"/>
        <pc:sldMkLst>
          <pc:docMk/>
          <pc:sldMk cId="1934381654" sldId="364"/>
        </pc:sldMkLst>
        <pc:spChg chg="mod">
          <ac:chgData name="Giuseppe Fazio" userId="35226a9d6e94c055" providerId="LiveId" clId="{B8F9A1F0-802E-487E-B9EF-C51ED767571C}" dt="2021-03-13T17:02:42.776" v="1004" actId="27636"/>
          <ac:spMkLst>
            <pc:docMk/>
            <pc:sldMk cId="1934381654" sldId="364"/>
            <ac:spMk id="3" creationId="{56522485-F459-44DE-B3EA-8E716CE3793D}"/>
          </ac:spMkLst>
        </pc:spChg>
      </pc:sldChg>
      <pc:sldChg chg="modSp add mod">
        <pc:chgData name="Giuseppe Fazio" userId="35226a9d6e94c055" providerId="LiveId" clId="{B8F9A1F0-802E-487E-B9EF-C51ED767571C}" dt="2021-03-13T17:02:24.869" v="1001" actId="403"/>
        <pc:sldMkLst>
          <pc:docMk/>
          <pc:sldMk cId="224714353" sldId="365"/>
        </pc:sldMkLst>
        <pc:spChg chg="mod">
          <ac:chgData name="Giuseppe Fazio" userId="35226a9d6e94c055" providerId="LiveId" clId="{B8F9A1F0-802E-487E-B9EF-C51ED767571C}" dt="2021-03-13T17:02:24.869" v="1001" actId="403"/>
          <ac:spMkLst>
            <pc:docMk/>
            <pc:sldMk cId="224714353" sldId="365"/>
            <ac:spMk id="3" creationId="{56522485-F459-44DE-B3EA-8E716CE379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40C0BDAE-4A97-45FF-A506-0B9F22EA0D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72566E8E-CDEC-4453-ACF0-13459DA13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00C2F047-3678-4257-9A6A-12A59F425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29F5B19A-6B8C-44ED-9119-2FF756C7D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E6076EB9-87AD-4701-8B99-EC2B2C335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2526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7AD9EAD-2E93-457C-9936-756923AF7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71E351C4-EE1C-42B8-9745-A37A453DD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22262A74-1DE7-489C-910F-5B2E232B4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C11DD115-FB49-4CD9-82F1-11209655C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B32B7CF7-0D83-47C4-BA18-1EB42A8EF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13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CC797B84-D486-4E5D-97B8-8D6AABEBB8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312885A8-B917-4F79-9940-6798F8372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9D2EFB11-66A6-40D6-808B-8BF52117D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A5F76BA8-11C6-4F6E-AAC8-A14BE5E7E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DF4D11F4-F441-4E7D-9ABE-BCFB34D1E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043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84970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9509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53249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0917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6814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0557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5717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2104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E25DFEF-8633-486E-8BAB-51D666EB8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9A468ABB-92DE-44A9-9D7C-1B1279576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82D5D692-41C8-47CC-8C9D-88EE97628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883B69CD-AA82-4805-B902-808C8CF00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C0FADE7B-DE38-4E78-8D96-D477F6C9E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3286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559536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5372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89415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38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9C34056B-7683-4B20-A17E-20247FA24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30503371-B473-45FF-9A47-26999E6C7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16C7B88C-A5F7-40D9-B264-F8C6EB0DA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218054B3-A2D1-4F4D-A35E-6C32AF75A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190F1E24-C8C2-4431-B0FF-941B7E4F5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8462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E4EBCFF-623C-4244-A44A-C68E64695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21D5F847-426B-4169-8F34-AB459510C5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4DAA8312-0C6D-4062-BD41-CEBFDF44D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071965C1-30BB-48E5-8F21-B45E4390B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BA4DDF85-823A-4825-BE74-2EFA3A8C0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D3B60E18-6E54-4A6F-A3AE-51B0F4ED4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476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8135853-823B-460F-AD66-0479F8D39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3B0886CB-47F3-4A50-A41E-F9680D656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939DC1E0-F908-45D8-8E54-609E69BDFB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67AF79EA-02BE-4865-BE1E-F09F1689DA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18920B35-1519-4DDA-A02D-FDE8F11269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C2FED685-8516-44D0-89D8-E55236EA7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C70D2799-1D3F-4867-A498-772C11A93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857F32D0-3647-4E60-8607-9649ACD6F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395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EF61C09-E906-4E58-AA63-B1A40320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D8E66C33-9709-4C65-9AEF-6026B786A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6CB08B75-B906-4843-9A10-446913CCB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B85393DD-D9FA-46C3-9D68-4BCB0DA84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4159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93F66190-7697-4F2B-8ABC-439EC47D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D2382A97-F44A-4510-AE89-686579E61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B7881631-3644-4B6C-9A75-73E1ABD95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5952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EFC4A4A-381C-4DA4-A07E-E47B30786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716DEF6-904A-4CBF-9DC3-39869A1C8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503A2DE9-80E1-4972-8A56-225D7C6B99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CEF83894-21E4-4FFA-AAF7-7BFE3201C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FCD7C4FE-8765-4E57-A310-D0CAF8C8D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D2BC41DB-B6B6-4A1B-8120-705F57691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4062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E318E12-2779-4525-A1E4-1098FC470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A9E9F5C2-EDF8-408B-A48F-C5609C4951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6CB613F9-7BEB-4207-A0AC-5E30849FE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5A0AFD1A-F240-474B-8526-77C8FBA83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3EBAAC94-CE10-4CDC-B7FF-0817F7DC1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CBC651D9-B17E-486E-9BC3-F2E8A88AE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126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946DD1C0-8A91-437A-B582-A5AB1C16F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06974C49-9CA6-4842-B9C8-1B24669CE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32B898A7-5271-4FF2-893A-C87ADEB3E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64335-3ECD-4AE4-A8B4-A9B4B6F2021D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F0FF5D2C-737D-4156-8D82-13B1E9188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065EA735-5E6C-4245-9615-49DDD1E97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2E32F-3253-4A12-8C0F-38A618297C5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83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83815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2-cover-CUCINA_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4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915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61267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Fare la spesa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532855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altre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25857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uoco Spesa al mercato">
            <a:hlinkClick r:id="" action="ppaction://media"/>
            <a:extLst>
              <a:ext uri="{FF2B5EF4-FFF2-40B4-BE49-F238E27FC236}">
                <a16:creationId xmlns="" xmlns:a16="http://schemas.microsoft.com/office/drawing/2014/main" id="{DA6806E2-0DBA-49B4-B531-00628108E6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8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982132"/>
            <a:ext cx="10944663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/>
              <a:t>Video: </a:t>
            </a:r>
            <a:r>
              <a:rPr lang="it-IT" b="1" dirty="0"/>
              <a:t>Fare la spesa</a:t>
            </a:r>
            <a:br>
              <a:rPr lang="it-IT" b="1" dirty="0"/>
            </a:br>
            <a:r>
              <a:rPr lang="it-IT" sz="3100" dirty="0">
                <a:ln>
                  <a:noFill/>
                </a:ln>
                <a:ea typeface="+mn-ea"/>
                <a:cs typeface="+mn-cs"/>
              </a:rPr>
              <a:t>Rispondiamo ora insieme alle domande precedenti:</a:t>
            </a:r>
            <a:endParaRPr lang="it-IT" sz="3700" b="1" dirty="0"/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2082018"/>
            <a:ext cx="10635175" cy="4775982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457200" indent="-457200">
              <a:buAutoNum type="arabicParenR"/>
            </a:pPr>
            <a:r>
              <a:rPr lang="it-IT" sz="2500" b="1" dirty="0"/>
              <a:t>Dove va a fare la spesa il nostro cuoco?</a:t>
            </a:r>
          </a:p>
          <a:p>
            <a:pPr marL="0" indent="0">
              <a:buNone/>
            </a:pPr>
            <a:r>
              <a:rPr lang="it-IT" sz="2500" b="1" dirty="0">
                <a:solidFill>
                  <a:schemeClr val="accent6"/>
                </a:solidFill>
              </a:rPr>
              <a:t>Il cuoco va a fare la spesa al mercato del </a:t>
            </a:r>
            <a:r>
              <a:rPr lang="it-IT" sz="2500" b="1" i="1" dirty="0">
                <a:solidFill>
                  <a:schemeClr val="accent6"/>
                </a:solidFill>
              </a:rPr>
              <a:t>Capo</a:t>
            </a:r>
            <a:r>
              <a:rPr lang="it-IT" sz="2500" b="1" dirty="0">
                <a:solidFill>
                  <a:schemeClr val="accent6"/>
                </a:solidFill>
              </a:rPr>
              <a:t> di Palermo.</a:t>
            </a:r>
          </a:p>
          <a:p>
            <a:pPr marL="457200" indent="-457200">
              <a:buAutoNum type="arabicParenR" startAt="2"/>
            </a:pPr>
            <a:r>
              <a:rPr lang="it-IT" sz="2500" b="1" dirty="0"/>
              <a:t>Perché il cuoco va a fare la spesa? Quali piatti vuole preparare?</a:t>
            </a:r>
          </a:p>
          <a:p>
            <a:pPr marL="0" indent="0">
              <a:buNone/>
            </a:pPr>
            <a:r>
              <a:rPr lang="it-IT" sz="2500" b="1" dirty="0">
                <a:solidFill>
                  <a:schemeClr val="accent6"/>
                </a:solidFill>
              </a:rPr>
              <a:t>Il cuoco vuole preparare due piatti: le caserecce al pesce spada e pomodorini e il riso </a:t>
            </a:r>
            <a:r>
              <a:rPr lang="it-IT" sz="2400" b="1" i="1" dirty="0">
                <a:solidFill>
                  <a:schemeClr val="accent6"/>
                </a:solidFill>
              </a:rPr>
              <a:t>Ndiakhas </a:t>
            </a:r>
            <a:r>
              <a:rPr lang="it-IT" sz="2400" b="1" dirty="0">
                <a:solidFill>
                  <a:schemeClr val="accent6"/>
                </a:solidFill>
              </a:rPr>
              <a:t>con verdure e carne.</a:t>
            </a:r>
            <a:endParaRPr lang="it-IT" sz="2500" b="1" dirty="0">
              <a:solidFill>
                <a:schemeClr val="accent6"/>
              </a:solidFill>
            </a:endParaRPr>
          </a:p>
          <a:p>
            <a:pPr marL="457200" indent="-457200">
              <a:buAutoNum type="arabicParenR" startAt="3"/>
            </a:pPr>
            <a:r>
              <a:rPr lang="it-IT" sz="2500" b="1" dirty="0"/>
              <a:t>Cosa compra il cuoco da fruttivendolo?</a:t>
            </a:r>
          </a:p>
          <a:p>
            <a:pPr marL="0" indent="0">
              <a:buNone/>
            </a:pPr>
            <a:r>
              <a:rPr lang="it-IT" sz="2500" b="1" dirty="0">
                <a:solidFill>
                  <a:schemeClr val="accent6"/>
                </a:solidFill>
              </a:rPr>
              <a:t>Dal fruttivendolo compra: l’aglio, la cipolla, il sedano, i pomodorini, le carote, le zucchine, i peperoni, la menta e il prezzemolo.   </a:t>
            </a:r>
          </a:p>
          <a:p>
            <a:pPr marL="457200" indent="-457200">
              <a:buAutoNum type="arabicParenR" startAt="4"/>
            </a:pPr>
            <a:r>
              <a:rPr lang="it-IT" sz="2500" b="1" dirty="0"/>
              <a:t>Cosa compra il cuoco dal pescivendolo?</a:t>
            </a:r>
          </a:p>
          <a:p>
            <a:pPr marL="0" indent="0">
              <a:buNone/>
            </a:pPr>
            <a:r>
              <a:rPr lang="it-IT" sz="2500" b="1" dirty="0">
                <a:solidFill>
                  <a:schemeClr val="accent6"/>
                </a:solidFill>
              </a:rPr>
              <a:t>Dal pescivendolo compra il pesce spada.</a:t>
            </a:r>
          </a:p>
          <a:p>
            <a:pPr marL="457200" indent="-457200">
              <a:buAutoNum type="arabicParenR" startAt="5"/>
            </a:pPr>
            <a:r>
              <a:rPr lang="it-IT" sz="2500" b="1" dirty="0"/>
              <a:t>Cosa compra il cuoco nel negozio di alimentari?</a:t>
            </a:r>
          </a:p>
          <a:p>
            <a:pPr marL="0" indent="0">
              <a:buNone/>
            </a:pPr>
            <a:r>
              <a:rPr lang="it-IT" sz="2500" b="1" dirty="0">
                <a:solidFill>
                  <a:schemeClr val="accent6"/>
                </a:solidFill>
              </a:rPr>
              <a:t>Nel negozio di alimentari compra: il riso, la pasta, il burro, i capperi e le spezie come curry, paprika dolce e pepe.</a:t>
            </a:r>
          </a:p>
          <a:p>
            <a:pPr marL="0" indent="0">
              <a:buNone/>
            </a:pPr>
            <a:r>
              <a:rPr lang="it-IT" sz="2500" b="1" dirty="0"/>
              <a:t>6)	Conosci altri negozi o luoghi dove è possibile fare la spesa?</a:t>
            </a: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105684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791" y="422031"/>
            <a:ext cx="10691446" cy="1863967"/>
          </a:xfrm>
        </p:spPr>
        <p:txBody>
          <a:bodyPr>
            <a:no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it-IT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«... andiamo </a:t>
            </a:r>
            <a:r>
              <a:rPr lang="it-IT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</a:t>
            </a:r>
            <a:r>
              <a:rPr lang="it-IT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fruttivendolo per comprare.../... passiamo </a:t>
            </a:r>
            <a:r>
              <a:rPr lang="it-IT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</a:t>
            </a:r>
            <a:r>
              <a:rPr lang="it-IT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pescivendolo per comprare.../... andiamo </a:t>
            </a:r>
            <a:r>
              <a:rPr lang="it-IT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nel</a:t>
            </a:r>
            <a:r>
              <a:rPr lang="it-IT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negozio di alimentari...</a:t>
            </a:r>
            <a:r>
              <a:rPr lang="it-IT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it-IT" sz="36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791" y="2556931"/>
            <a:ext cx="10592972" cy="419556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 cosa sono </a:t>
            </a:r>
            <a:r>
              <a:rPr lang="it-IT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it-IT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nel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Sono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preposizioni articolate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preposizioni articolate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sono delle particolari preposizioni formate dalle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preposizioni semplici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(di, a, da, in, con, su, per, tra/fra)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l’articolo determinativo</a:t>
            </a:r>
            <a:r>
              <a:rPr lang="it-IT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(il, lo, l’, la, i, gli, le)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Ricorda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con i verbi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andare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stare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essere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lavorare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studiare etc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</a:t>
            </a: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nomi propri di persona o nomi che si riferiscono a persone 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(fruttivendolo, avvocato, architetto, sindacalista etc...) si usa la preposizione </a:t>
            </a:r>
            <a:r>
              <a:rPr lang="it-IT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</a:t>
            </a:r>
            <a:r>
              <a:rPr lang="it-IT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138323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791" y="1041010"/>
            <a:ext cx="10691446" cy="450166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Completa le frasi con le preposizioni articolate corrette</a:t>
            </a:r>
            <a: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it-IT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it-IT" sz="36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791" y="1983545"/>
            <a:ext cx="10592972" cy="4740812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frutta ___________ negozio vicino casa mia è molto buona.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 cane ______________ signora Marta è un dalmata.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 libro __________ professoressa di filosofia è molto interessante.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Il biglietto _____________ spettacolo di domani costa 15 euro.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 città ____________ Sicilia sono molto belle.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piatti tipici ____________ Africa sono tantissimi.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batteria ______________ mio computer è quasi scarica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consigli _____________ amici sono molto importanti.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it-IT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gatti ___________ mie amiche sono molto simpatici.</a:t>
            </a:r>
            <a:endParaRPr lang="it-IT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934381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DC2035C-8B74-43E8-ACC0-D333A626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790" y="801858"/>
            <a:ext cx="10642209" cy="82295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Completa le frasi con la preposizione semplice o articolata</a:t>
            </a:r>
            <a:endParaRPr lang="it-I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56522485-F459-44DE-B3EA-8E716CE37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791" y="1624817"/>
            <a:ext cx="10592972" cy="5071405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posta non è molto lontano ______ fermata _______ autobus.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Quanti giorni pesate di restare ________ mia città?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Prendo spesso una medicina ___________ mal di testa.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Zio Francesco viene stasera ______ 8 e le 9.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 cerchi le chiavi di casa, sono ________ mia borsa.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Giorgia arriva _________ treno _________ otto.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Siamo tutti _____ bar _________ guardare la partita.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it-IT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Vado _____ comprare il giornale e torno.</a:t>
            </a:r>
            <a:endParaRPr lang="it-IT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24714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ospeLP\Documents\0-rospe_archivio\01_rospe_LAVORI\2019 - ItaStra - FAMI\ARCHIVIO MEGA\MATERIALI DIDATTICI\03 - COVER raccolta per testi\ORIZZONTALI\00-colophon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58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0B81AF7-EDC4-4B4B-93C3-4F50CF76F3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A8A071FF-441C-4F11-BBBB-3006FDF842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Lezione 8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8893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400" dirty="0"/>
              <a:t>Se dico </a:t>
            </a:r>
            <a:r>
              <a:rPr lang="it-IT" sz="4400" b="1" i="1" dirty="0"/>
              <a:t>fare la spesa...</a:t>
            </a:r>
            <a:endParaRPr lang="it-IT" sz="4400" dirty="0"/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10133166" cy="153246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Tu, a cosa pensi? Qual è la prima parola che ti viene in mente?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Appunta le parole su un quaderno.</a:t>
            </a:r>
          </a:p>
        </p:txBody>
      </p:sp>
    </p:spTree>
    <p:extLst>
      <p:ext uri="{BB962C8B-B14F-4D97-AF65-F5344CB8AC3E}">
        <p14:creationId xmlns:p14="http://schemas.microsoft.com/office/powerpoint/2010/main" val="778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239151"/>
            <a:ext cx="10958731" cy="4248443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La prima cosa che fa il cuoco, prima di cominciare a cucinare i suoi piatti, è la spesa. </a:t>
            </a:r>
            <a:b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Bisogna andare al mercato presto, quando la merce è fresca e c’è molta possibilità di scelta. </a:t>
            </a:r>
            <a:b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Il mercato è una festa, c’è molta gente, ci sono molti negozi e bancarelle, ci sono prodotti di ogni tipo, ci sono i tuoi </a:t>
            </a:r>
            <a:r>
              <a:rPr lang="it-IT" sz="2400" b="1" dirty="0">
                <a:solidFill>
                  <a:srgbClr val="FF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fornitori</a:t>
            </a: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di fiducia che ti conoscono e possono anche darti buoni consigli su cosa comprare.</a:t>
            </a:r>
            <a:b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sz="2400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Oggi andiamo al mercato a fare la spesa per preparare due piatti, uno tipico della tradizione siciliana e uno tipico della tradizione senegalese.</a:t>
            </a:r>
            <a: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it-IT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it-IT" sz="2400" dirty="0"/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0671" y="4343399"/>
            <a:ext cx="9925929" cy="153246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Ti piace fare la spesa?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Di solito dove fai la spesa?</a:t>
            </a:r>
          </a:p>
        </p:txBody>
      </p:sp>
    </p:spTree>
    <p:extLst>
      <p:ext uri="{BB962C8B-B14F-4D97-AF65-F5344CB8AC3E}">
        <p14:creationId xmlns:p14="http://schemas.microsoft.com/office/powerpoint/2010/main" val="56549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61267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it-IT" sz="3700" dirty="0">
                <a:solidFill>
                  <a:srgbClr val="262626"/>
                </a:solidFill>
              </a:rPr>
              <a:t>Video: </a:t>
            </a:r>
            <a:r>
              <a:rPr lang="it-IT" sz="3700" b="1" dirty="0">
                <a:solidFill>
                  <a:srgbClr val="262626"/>
                </a:solidFill>
              </a:rPr>
              <a:t>Fare la spesa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532855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uoco Spesa al mercato">
            <a:hlinkClick r:id="" action="ppaction://media"/>
            <a:extLst>
              <a:ext uri="{FF2B5EF4-FFF2-40B4-BE49-F238E27FC236}">
                <a16:creationId xmlns="" xmlns:a16="http://schemas.microsoft.com/office/drawing/2014/main" id="{DA6806E2-0DBA-49B4-B531-00628108E6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0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52E7B3D-8C12-4AA6-B517-C70990242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In generale, di cosa parla questo video?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D234FA3-2C73-4A1B-9016-B4A023CF4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3600" dirty="0"/>
              <a:t>Questo video parla...</a:t>
            </a:r>
          </a:p>
          <a:p>
            <a:endParaRPr lang="it-IT" dirty="0"/>
          </a:p>
          <a:p>
            <a:r>
              <a:rPr lang="it-IT" dirty="0"/>
              <a:t>Di come fare la spesa al mercato.</a:t>
            </a:r>
          </a:p>
          <a:p>
            <a:r>
              <a:rPr lang="it-IT" dirty="0"/>
              <a:t>Degli ingredienti e dei negozi in cui li compriamo.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76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385" y="685800"/>
            <a:ext cx="11268221" cy="1485900"/>
          </a:xfrm>
        </p:spPr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1336431"/>
            <a:ext cx="11268221" cy="533165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b="1" i="1" dirty="0"/>
              <a:t>«Oggi andiamo al mercato a comprare gli ingredienti per cucinare due piatti: le caserecce al pesce spada e pomodorini, piatto e il riso Ndiakhas con verdure e carne. Fare la spesa è una cosa molto importante ed è importante andare di persona al mercato.</a:t>
            </a:r>
          </a:p>
          <a:p>
            <a:pPr marL="0" indent="0" algn="just">
              <a:buNone/>
            </a:pPr>
            <a:r>
              <a:rPr lang="it-IT" sz="2400" b="1" i="1" dirty="0"/>
              <a:t>Per prima cosa andiamo dal fruttivendolo per comprare l’aglio, la cipolla, il sedano, i pomodorini, le carote, le zucchine, i peperoni, la menta e il prezzemolo.</a:t>
            </a:r>
          </a:p>
          <a:p>
            <a:pPr marL="0" indent="0" algn="just">
              <a:buNone/>
            </a:pPr>
            <a:r>
              <a:rPr lang="it-IT" sz="2400" b="1" i="1" dirty="0"/>
              <a:t>Poi passiamo dal pescivendolo per comprare il pesce spada e dal macellaio per comprare la carne di manzo.</a:t>
            </a:r>
          </a:p>
          <a:p>
            <a:pPr marL="0" indent="0" algn="just">
              <a:buNone/>
            </a:pPr>
            <a:r>
              <a:rPr lang="it-IT" sz="2400" b="1" i="1" dirty="0"/>
              <a:t>Infine, andiamo nel negozio di alimentari per comprare il riso, la pasta, il burro, i capperi e le spezie come curry, paprika dolce e pepe.»</a:t>
            </a:r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982132"/>
            <a:ext cx="10944663" cy="13038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/>
              <a:t>Video: </a:t>
            </a:r>
            <a:r>
              <a:rPr lang="it-IT" b="1" dirty="0"/>
              <a:t>Fare la spesa</a:t>
            </a:r>
            <a:br>
              <a:rPr lang="it-IT" b="1" dirty="0"/>
            </a:br>
            <a:r>
              <a:rPr lang="it-IT" sz="3100" dirty="0">
                <a:ln>
                  <a:noFill/>
                </a:ln>
                <a:ea typeface="+mn-ea"/>
                <a:cs typeface="+mn-cs"/>
              </a:rPr>
              <a:t>Guarda il video altre due volte e rispondi a queste domande, poi vediamo insieme le risposte.</a:t>
            </a:r>
            <a:br>
              <a:rPr lang="it-IT" sz="3100" dirty="0">
                <a:ln>
                  <a:noFill/>
                </a:ln>
                <a:ea typeface="+mn-ea"/>
                <a:cs typeface="+mn-cs"/>
              </a:rPr>
            </a:br>
            <a:endParaRPr lang="it-IT" sz="3700" b="1" dirty="0"/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2082018"/>
            <a:ext cx="10635175" cy="34325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it-IT" sz="2500" b="1" dirty="0"/>
              <a:t>1)	Dove va a fare la spesa il nostro cuoco?</a:t>
            </a:r>
          </a:p>
          <a:p>
            <a:pPr marL="0" indent="0">
              <a:buNone/>
            </a:pPr>
            <a:r>
              <a:rPr lang="it-IT" sz="2500" b="1" dirty="0"/>
              <a:t>2)	Perché il cuoco va a fare la spesa? Quali piatti vuole cucinare?</a:t>
            </a:r>
          </a:p>
          <a:p>
            <a:pPr marL="0" indent="0">
              <a:buNone/>
            </a:pPr>
            <a:r>
              <a:rPr lang="it-IT" sz="2500" b="1" dirty="0"/>
              <a:t>3)	Cosa compra il cuoco da fruttivendolo?</a:t>
            </a:r>
          </a:p>
          <a:p>
            <a:pPr marL="0" indent="0">
              <a:buNone/>
            </a:pPr>
            <a:r>
              <a:rPr lang="it-IT" sz="2500" b="1" dirty="0"/>
              <a:t>4)	Cosa compra il cuoco dal pescivendolo?</a:t>
            </a:r>
          </a:p>
          <a:p>
            <a:pPr marL="0" indent="0">
              <a:buNone/>
            </a:pPr>
            <a:r>
              <a:rPr lang="it-IT" sz="2500" b="1" dirty="0"/>
              <a:t>5)	Cosa compra il cuoco nel negozio di alimentari?</a:t>
            </a:r>
          </a:p>
          <a:p>
            <a:pPr marL="0" indent="0">
              <a:buNone/>
            </a:pPr>
            <a:r>
              <a:rPr lang="it-IT" sz="2500" b="1" dirty="0"/>
              <a:t>6)	Conosci altri negozi o luoghi dove è possibile fare la spesa?</a:t>
            </a: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2332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itaglio">
  <a:themeElements>
    <a:clrScheme name="Ritaglio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Ritaglio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itaglio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728</Words>
  <Application>Microsoft Office PowerPoint</Application>
  <PresentationFormat>Personalizzato</PresentationFormat>
  <Paragraphs>64</Paragraphs>
  <Slides>16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16</vt:i4>
      </vt:variant>
    </vt:vector>
  </HeadingPairs>
  <TitlesOfParts>
    <vt:vector size="18" baseType="lpstr">
      <vt:lpstr>Tema di Office</vt:lpstr>
      <vt:lpstr>Ritaglio</vt:lpstr>
      <vt:lpstr>Presentazione standard di PowerPoint</vt:lpstr>
      <vt:lpstr>Presentazione standard di PowerPoint</vt:lpstr>
      <vt:lpstr>Se dico fare la spesa...</vt:lpstr>
      <vt:lpstr>La prima cosa che fa il cuoco, prima di cominciare a cucinare i suoi piatti, è la spesa.  Bisogna andare al mercato presto, quando la merce è fresca e c’è molta possibilità di scelta.   Il mercato è una festa, c’è molta gente, ci sono molti negozi e bancarelle, ci sono prodotti di ogni tipo, ci sono i tuoi fornitori di fiducia che ti conoscono e possono anche darti buoni consigli su cosa comprare.  Oggi andiamo al mercato a fare la spesa per preparare due piatti, uno tipico della tradizione siciliana e uno tipico della tradizione senegalese. </vt:lpstr>
      <vt:lpstr>Video: Fare la spesa</vt:lpstr>
      <vt:lpstr>Presentazione standard di PowerPoint</vt:lpstr>
      <vt:lpstr>In generale, di cosa parla questo video? </vt:lpstr>
      <vt:lpstr>Ecco cosa dice il nostro esperto nel video:</vt:lpstr>
      <vt:lpstr>Video: Fare la spesa Guarda il video altre due volte e rispondi a queste domande, poi vediamo insieme le risposte. </vt:lpstr>
      <vt:lpstr>Video: Fare la spesa</vt:lpstr>
      <vt:lpstr>Presentazione standard di PowerPoint</vt:lpstr>
      <vt:lpstr>Video: Fare la spesa Rispondiamo ora insieme alle domande precedenti:</vt:lpstr>
      <vt:lpstr>«... andiamo dal fruttivendolo per comprare.../... passiamo dal pescivendolo per comprare.../... andiamo nel negozio di alimentari...» </vt:lpstr>
      <vt:lpstr>Completa le frasi con le preposizioni articolate corrette </vt:lpstr>
      <vt:lpstr>Completa le frasi con la preposizione semplice o articolata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Cucina </dc:title>
  <dc:creator>Giuseppe Fazio</dc:creator>
  <cp:lastModifiedBy>rospe </cp:lastModifiedBy>
  <cp:revision>3</cp:revision>
  <dcterms:created xsi:type="dcterms:W3CDTF">2021-03-12T22:22:20Z</dcterms:created>
  <dcterms:modified xsi:type="dcterms:W3CDTF">2021-09-12T10:17:35Z</dcterms:modified>
</cp:coreProperties>
</file>