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54" r:id="rId3"/>
    <p:sldId id="256" r:id="rId4"/>
    <p:sldId id="268" r:id="rId5"/>
    <p:sldId id="266" r:id="rId6"/>
    <p:sldId id="269" r:id="rId7"/>
    <p:sldId id="270" r:id="rId8"/>
    <p:sldId id="272" r:id="rId9"/>
    <p:sldId id="273" r:id="rId10"/>
    <p:sldId id="276" r:id="rId11"/>
    <p:sldId id="275" r:id="rId12"/>
    <p:sldId id="347" r:id="rId13"/>
    <p:sldId id="351" r:id="rId14"/>
    <p:sldId id="348" r:id="rId15"/>
    <p:sldId id="349" r:id="rId16"/>
    <p:sldId id="352" r:id="rId17"/>
    <p:sldId id="353" r:id="rId18"/>
    <p:sldId id="355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0D5AE9-D73F-41F7-8D6A-C0791FD0271D}" v="770" dt="2021-03-13T20:36:38.5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seppe Fazio" userId="35226a9d6e94c055" providerId="LiveId" clId="{6B0D5AE9-D73F-41F7-8D6A-C0791FD0271D}"/>
    <pc:docChg chg="undo custSel addSld modSld">
      <pc:chgData name="Giuseppe Fazio" userId="35226a9d6e94c055" providerId="LiveId" clId="{6B0D5AE9-D73F-41F7-8D6A-C0791FD0271D}" dt="2021-03-13T20:36:38.572" v="1110" actId="20577"/>
      <pc:docMkLst>
        <pc:docMk/>
      </pc:docMkLst>
      <pc:sldChg chg="modSp mod">
        <pc:chgData name="Giuseppe Fazio" userId="35226a9d6e94c055" providerId="LiveId" clId="{6B0D5AE9-D73F-41F7-8D6A-C0791FD0271D}" dt="2021-03-13T17:07:12.264" v="1" actId="20577"/>
        <pc:sldMkLst>
          <pc:docMk/>
          <pc:sldMk cId="528893249" sldId="256"/>
        </pc:sldMkLst>
        <pc:spChg chg="mod">
          <ac:chgData name="Giuseppe Fazio" userId="35226a9d6e94c055" providerId="LiveId" clId="{6B0D5AE9-D73F-41F7-8D6A-C0791FD0271D}" dt="2021-03-13T17:07:12.264" v="1" actId="20577"/>
          <ac:spMkLst>
            <pc:docMk/>
            <pc:sldMk cId="528893249" sldId="256"/>
            <ac:spMk id="3" creationId="{A8A071FF-441C-4F11-BBBB-3006FDF8426F}"/>
          </ac:spMkLst>
        </pc:spChg>
      </pc:sldChg>
      <pc:sldChg chg="modSp mod">
        <pc:chgData name="Giuseppe Fazio" userId="35226a9d6e94c055" providerId="LiveId" clId="{6B0D5AE9-D73F-41F7-8D6A-C0791FD0271D}" dt="2021-03-13T19:41:01.487" v="318" actId="20577"/>
        <pc:sldMkLst>
          <pc:docMk/>
          <pc:sldMk cId="236145320" sldId="266"/>
        </pc:sldMkLst>
        <pc:spChg chg="mod">
          <ac:chgData name="Giuseppe Fazio" userId="35226a9d6e94c055" providerId="LiveId" clId="{6B0D5AE9-D73F-41F7-8D6A-C0791FD0271D}" dt="2021-03-13T19:41:01.487" v="318" actId="20577"/>
          <ac:spMkLst>
            <pc:docMk/>
            <pc:sldMk cId="236145320" sldId="266"/>
            <ac:spMk id="2" creationId="{130986D5-109C-4733-B49B-E8DFE195FD29}"/>
          </ac:spMkLst>
        </pc:spChg>
      </pc:sldChg>
      <pc:sldChg chg="modSp mod">
        <pc:chgData name="Giuseppe Fazio" userId="35226a9d6e94c055" providerId="LiveId" clId="{6B0D5AE9-D73F-41F7-8D6A-C0791FD0271D}" dt="2021-03-13T19:57:02.093" v="1091"/>
        <pc:sldMkLst>
          <pc:docMk/>
          <pc:sldMk cId="565495144" sldId="268"/>
        </pc:sldMkLst>
        <pc:spChg chg="mod">
          <ac:chgData name="Giuseppe Fazio" userId="35226a9d6e94c055" providerId="LiveId" clId="{6B0D5AE9-D73F-41F7-8D6A-C0791FD0271D}" dt="2021-03-13T19:57:02.093" v="1091"/>
          <ac:spMkLst>
            <pc:docMk/>
            <pc:sldMk cId="565495144" sldId="268"/>
            <ac:spMk id="4" creationId="{C30BD88B-F225-4360-B6C6-40FBF8831377}"/>
          </ac:spMkLst>
        </pc:spChg>
        <pc:spChg chg="mod">
          <ac:chgData name="Giuseppe Fazio" userId="35226a9d6e94c055" providerId="LiveId" clId="{6B0D5AE9-D73F-41F7-8D6A-C0791FD0271D}" dt="2021-03-13T17:12:36.740" v="155" actId="20577"/>
          <ac:spMkLst>
            <pc:docMk/>
            <pc:sldMk cId="565495144" sldId="268"/>
            <ac:spMk id="5" creationId="{14E4ECD2-4403-475E-AD18-684A396063D1}"/>
          </ac:spMkLst>
        </pc:spChg>
      </pc:sldChg>
      <pc:sldChg chg="addSp modSp new mod modAnim">
        <pc:chgData name="Giuseppe Fazio" userId="35226a9d6e94c055" providerId="LiveId" clId="{6B0D5AE9-D73F-41F7-8D6A-C0791FD0271D}" dt="2021-03-13T17:14:03.699" v="220" actId="14100"/>
        <pc:sldMkLst>
          <pc:docMk/>
          <pc:sldMk cId="124863688" sldId="269"/>
        </pc:sldMkLst>
        <pc:picChg chg="add mod">
          <ac:chgData name="Giuseppe Fazio" userId="35226a9d6e94c055" providerId="LiveId" clId="{6B0D5AE9-D73F-41F7-8D6A-C0791FD0271D}" dt="2021-03-13T17:14:03.699" v="220" actId="14100"/>
          <ac:picMkLst>
            <pc:docMk/>
            <pc:sldMk cId="124863688" sldId="269"/>
            <ac:picMk id="2" creationId="{C15DD448-02A3-4A21-AA1F-208A379A016F}"/>
          </ac:picMkLst>
        </pc:picChg>
      </pc:sldChg>
      <pc:sldChg chg="modSp modAnim">
        <pc:chgData name="Giuseppe Fazio" userId="35226a9d6e94c055" providerId="LiveId" clId="{6B0D5AE9-D73F-41F7-8D6A-C0791FD0271D}" dt="2021-03-13T19:36:59.171" v="225" actId="20577"/>
        <pc:sldMkLst>
          <pc:docMk/>
          <pc:sldMk cId="2003511583" sldId="270"/>
        </pc:sldMkLst>
        <pc:spChg chg="mod">
          <ac:chgData name="Giuseppe Fazio" userId="35226a9d6e94c055" providerId="LiveId" clId="{6B0D5AE9-D73F-41F7-8D6A-C0791FD0271D}" dt="2021-03-13T19:36:59.171" v="225" actId="20577"/>
          <ac:spMkLst>
            <pc:docMk/>
            <pc:sldMk cId="2003511583" sldId="270"/>
            <ac:spMk id="5" creationId="{9B7AC663-AA54-4B46-90E0-5DCE24A9827B}"/>
          </ac:spMkLst>
        </pc:spChg>
      </pc:sldChg>
      <pc:sldChg chg="modSp add mod modAnim">
        <pc:chgData name="Giuseppe Fazio" userId="35226a9d6e94c055" providerId="LiveId" clId="{6B0D5AE9-D73F-41F7-8D6A-C0791FD0271D}" dt="2021-03-13T20:19:05.463" v="1108"/>
        <pc:sldMkLst>
          <pc:docMk/>
          <pc:sldMk cId="2332327330" sldId="272"/>
        </pc:sldMkLst>
        <pc:spChg chg="mod">
          <ac:chgData name="Giuseppe Fazio" userId="35226a9d6e94c055" providerId="LiveId" clId="{6B0D5AE9-D73F-41F7-8D6A-C0791FD0271D}" dt="2021-03-13T19:40:33.518" v="285" actId="14100"/>
          <ac:spMkLst>
            <pc:docMk/>
            <pc:sldMk cId="2332327330" sldId="272"/>
            <ac:spMk id="2" creationId="{130986D5-109C-4733-B49B-E8DFE195FD29}"/>
          </ac:spMkLst>
        </pc:spChg>
        <pc:spChg chg="mod">
          <ac:chgData name="Giuseppe Fazio" userId="35226a9d6e94c055" providerId="LiveId" clId="{6B0D5AE9-D73F-41F7-8D6A-C0791FD0271D}" dt="2021-03-13T19:39:45.501" v="248" actId="403"/>
          <ac:spMkLst>
            <pc:docMk/>
            <pc:sldMk cId="2332327330" sldId="272"/>
            <ac:spMk id="7" creationId="{04131A73-D7E1-4C74-8A91-288CAADAD5EF}"/>
          </ac:spMkLst>
        </pc:spChg>
      </pc:sldChg>
      <pc:sldChg chg="modSp add mod modAnim">
        <pc:chgData name="Giuseppe Fazio" userId="35226a9d6e94c055" providerId="LiveId" clId="{6B0D5AE9-D73F-41F7-8D6A-C0791FD0271D}" dt="2021-03-13T20:19:12.076" v="1109"/>
        <pc:sldMkLst>
          <pc:docMk/>
          <pc:sldMk cId="2585744352" sldId="273"/>
        </pc:sldMkLst>
        <pc:spChg chg="mod">
          <ac:chgData name="Giuseppe Fazio" userId="35226a9d6e94c055" providerId="LiveId" clId="{6B0D5AE9-D73F-41F7-8D6A-C0791FD0271D}" dt="2021-03-13T19:41:37.862" v="356" actId="20577"/>
          <ac:spMkLst>
            <pc:docMk/>
            <pc:sldMk cId="2585744352" sldId="273"/>
            <ac:spMk id="2" creationId="{130986D5-109C-4733-B49B-E8DFE195FD29}"/>
          </ac:spMkLst>
        </pc:spChg>
      </pc:sldChg>
      <pc:sldChg chg="modSp add mod modAnim">
        <pc:chgData name="Giuseppe Fazio" userId="35226a9d6e94c055" providerId="LiveId" clId="{6B0D5AE9-D73F-41F7-8D6A-C0791FD0271D}" dt="2021-03-13T20:36:38.572" v="1110" actId="20577"/>
        <pc:sldMkLst>
          <pc:docMk/>
          <pc:sldMk cId="1056847606" sldId="275"/>
        </pc:sldMkLst>
        <pc:spChg chg="mod">
          <ac:chgData name="Giuseppe Fazio" userId="35226a9d6e94c055" providerId="LiveId" clId="{6B0D5AE9-D73F-41F7-8D6A-C0791FD0271D}" dt="2021-03-13T19:42:18.322" v="400" actId="27636"/>
          <ac:spMkLst>
            <pc:docMk/>
            <pc:sldMk cId="1056847606" sldId="275"/>
            <ac:spMk id="2" creationId="{130986D5-109C-4733-B49B-E8DFE195FD29}"/>
          </ac:spMkLst>
        </pc:spChg>
        <pc:spChg chg="mod">
          <ac:chgData name="Giuseppe Fazio" userId="35226a9d6e94c055" providerId="LiveId" clId="{6B0D5AE9-D73F-41F7-8D6A-C0791FD0271D}" dt="2021-03-13T20:36:38.572" v="1110" actId="20577"/>
          <ac:spMkLst>
            <pc:docMk/>
            <pc:sldMk cId="1056847606" sldId="275"/>
            <ac:spMk id="7" creationId="{04131A73-D7E1-4C74-8A91-288CAADAD5EF}"/>
          </ac:spMkLst>
        </pc:spChg>
      </pc:sldChg>
      <pc:sldChg chg="add">
        <pc:chgData name="Giuseppe Fazio" userId="35226a9d6e94c055" providerId="LiveId" clId="{6B0D5AE9-D73F-41F7-8D6A-C0791FD0271D}" dt="2021-03-13T19:43:12.302" v="407"/>
        <pc:sldMkLst>
          <pc:docMk/>
          <pc:sldMk cId="3422879736" sldId="276"/>
        </pc:sldMkLst>
      </pc:sldChg>
      <pc:sldChg chg="modSp add mod">
        <pc:chgData name="Giuseppe Fazio" userId="35226a9d6e94c055" providerId="LiveId" clId="{6B0D5AE9-D73F-41F7-8D6A-C0791FD0271D}" dt="2021-03-13T19:51:12.808" v="1044" actId="207"/>
        <pc:sldMkLst>
          <pc:docMk/>
          <pc:sldMk cId="2278599433" sldId="347"/>
        </pc:sldMkLst>
        <pc:spChg chg="mod">
          <ac:chgData name="Giuseppe Fazio" userId="35226a9d6e94c055" providerId="LiveId" clId="{6B0D5AE9-D73F-41F7-8D6A-C0791FD0271D}" dt="2021-03-13T19:50:24.276" v="1040" actId="207"/>
          <ac:spMkLst>
            <pc:docMk/>
            <pc:sldMk cId="2278599433" sldId="347"/>
            <ac:spMk id="2" creationId="{ADC2035C-8B74-43E8-ACC0-D333A626654E}"/>
          </ac:spMkLst>
        </pc:spChg>
        <pc:spChg chg="mod">
          <ac:chgData name="Giuseppe Fazio" userId="35226a9d6e94c055" providerId="LiveId" clId="{6B0D5AE9-D73F-41F7-8D6A-C0791FD0271D}" dt="2021-03-13T19:51:12.808" v="1044" actId="207"/>
          <ac:spMkLst>
            <pc:docMk/>
            <pc:sldMk cId="2278599433" sldId="347"/>
            <ac:spMk id="3" creationId="{56522485-F459-44DE-B3EA-8E716CE3793D}"/>
          </ac:spMkLst>
        </pc:spChg>
      </pc:sldChg>
      <pc:sldChg chg="modSp add">
        <pc:chgData name="Giuseppe Fazio" userId="35226a9d6e94c055" providerId="LiveId" clId="{6B0D5AE9-D73F-41F7-8D6A-C0791FD0271D}" dt="2021-03-13T19:53:39.388" v="1066" actId="207"/>
        <pc:sldMkLst>
          <pc:docMk/>
          <pc:sldMk cId="4209873581" sldId="348"/>
        </pc:sldMkLst>
        <pc:spChg chg="mod">
          <ac:chgData name="Giuseppe Fazio" userId="35226a9d6e94c055" providerId="LiveId" clId="{6B0D5AE9-D73F-41F7-8D6A-C0791FD0271D}" dt="2021-03-13T19:53:39.388" v="1066" actId="207"/>
          <ac:spMkLst>
            <pc:docMk/>
            <pc:sldMk cId="4209873581" sldId="348"/>
            <ac:spMk id="3" creationId="{56522485-F459-44DE-B3EA-8E716CE3793D}"/>
          </ac:spMkLst>
        </pc:spChg>
      </pc:sldChg>
      <pc:sldChg chg="modSp add modAnim">
        <pc:chgData name="Giuseppe Fazio" userId="35226a9d6e94c055" providerId="LiveId" clId="{6B0D5AE9-D73F-41F7-8D6A-C0791FD0271D}" dt="2021-03-13T19:54:46.139" v="1072" actId="207"/>
        <pc:sldMkLst>
          <pc:docMk/>
          <pc:sldMk cId="3596549590" sldId="349"/>
        </pc:sldMkLst>
        <pc:spChg chg="mod">
          <ac:chgData name="Giuseppe Fazio" userId="35226a9d6e94c055" providerId="LiveId" clId="{6B0D5AE9-D73F-41F7-8D6A-C0791FD0271D}" dt="2021-03-13T19:54:46.139" v="1072" actId="207"/>
          <ac:spMkLst>
            <pc:docMk/>
            <pc:sldMk cId="3596549590" sldId="349"/>
            <ac:spMk id="3" creationId="{56522485-F459-44DE-B3EA-8E716CE3793D}"/>
          </ac:spMkLst>
        </pc:spChg>
      </pc:sldChg>
      <pc:sldChg chg="modSp add mod">
        <pc:chgData name="Giuseppe Fazio" userId="35226a9d6e94c055" providerId="LiveId" clId="{6B0D5AE9-D73F-41F7-8D6A-C0791FD0271D}" dt="2021-03-13T19:52:33.699" v="1057" actId="5793"/>
        <pc:sldMkLst>
          <pc:docMk/>
          <pc:sldMk cId="1567450785" sldId="351"/>
        </pc:sldMkLst>
        <pc:spChg chg="mod">
          <ac:chgData name="Giuseppe Fazio" userId="35226a9d6e94c055" providerId="LiveId" clId="{6B0D5AE9-D73F-41F7-8D6A-C0791FD0271D}" dt="2021-03-13T19:52:33.699" v="1057" actId="5793"/>
          <ac:spMkLst>
            <pc:docMk/>
            <pc:sldMk cId="1567450785" sldId="351"/>
            <ac:spMk id="3" creationId="{092C1334-9B46-4048-BE51-1146E065CC43}"/>
          </ac:spMkLst>
        </pc:spChg>
      </pc:sldChg>
      <pc:sldChg chg="modSp add mod">
        <pc:chgData name="Giuseppe Fazio" userId="35226a9d6e94c055" providerId="LiveId" clId="{6B0D5AE9-D73F-41F7-8D6A-C0791FD0271D}" dt="2021-03-13T19:55:34.124" v="1078" actId="403"/>
        <pc:sldMkLst>
          <pc:docMk/>
          <pc:sldMk cId="2843413827" sldId="352"/>
        </pc:sldMkLst>
        <pc:spChg chg="mod">
          <ac:chgData name="Giuseppe Fazio" userId="35226a9d6e94c055" providerId="LiveId" clId="{6B0D5AE9-D73F-41F7-8D6A-C0791FD0271D}" dt="2021-03-13T19:55:18.780" v="1074" actId="27636"/>
          <ac:spMkLst>
            <pc:docMk/>
            <pc:sldMk cId="2843413827" sldId="352"/>
            <ac:spMk id="2" creationId="{F6C18470-C333-4EF7-B369-C0DDA06AE212}"/>
          </ac:spMkLst>
        </pc:spChg>
        <pc:spChg chg="mod">
          <ac:chgData name="Giuseppe Fazio" userId="35226a9d6e94c055" providerId="LiveId" clId="{6B0D5AE9-D73F-41F7-8D6A-C0791FD0271D}" dt="2021-03-13T19:55:34.124" v="1078" actId="403"/>
          <ac:spMkLst>
            <pc:docMk/>
            <pc:sldMk cId="2843413827" sldId="352"/>
            <ac:spMk id="3" creationId="{092C1334-9B46-4048-BE51-1146E065CC43}"/>
          </ac:spMkLst>
        </pc:spChg>
      </pc:sldChg>
      <pc:sldChg chg="modSp add mod">
        <pc:chgData name="Giuseppe Fazio" userId="35226a9d6e94c055" providerId="LiveId" clId="{6B0D5AE9-D73F-41F7-8D6A-C0791FD0271D}" dt="2021-03-13T19:56:27.640" v="1089" actId="14100"/>
        <pc:sldMkLst>
          <pc:docMk/>
          <pc:sldMk cId="2621790311" sldId="353"/>
        </pc:sldMkLst>
        <pc:spChg chg="mod">
          <ac:chgData name="Giuseppe Fazio" userId="35226a9d6e94c055" providerId="LiveId" clId="{6B0D5AE9-D73F-41F7-8D6A-C0791FD0271D}" dt="2021-03-13T19:56:27.640" v="1089" actId="14100"/>
          <ac:spMkLst>
            <pc:docMk/>
            <pc:sldMk cId="2621790311" sldId="353"/>
            <ac:spMk id="3" creationId="{56522485-F459-44DE-B3EA-8E716CE3793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E767C13-8236-41E9-9EFF-87EA0F3C9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34FB8B4E-6B64-4005-B6CE-E5C6D1EC5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72386858-6F5A-4768-94DF-B4ED1F9D9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1B624F56-55F3-4107-8DA5-0B9348F02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A253EFE4-ACCF-49D0-9EED-2C42EEC22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4705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33FB08CD-A6B6-48C4-BD65-08815B7F4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AA8635A0-0688-46D9-A344-EA45900111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179D6053-AA4E-46CA-A972-018BC730A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5B688042-289A-4FD9-92F2-467B54B59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4CF466B6-2A20-4378-80D3-CF32880D5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660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="" xmlns:a16="http://schemas.microsoft.com/office/drawing/2014/main" id="{70F79A94-0733-47B1-9201-05B9B74F3F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38BBC265-B14D-4736-B5D2-025D62BECE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C23B463B-135A-48DF-BF86-8F328114D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EA649B28-B6A1-4E23-9657-22C241EDD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DAF608F0-35C5-4287-A16A-E4D42D8E5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5770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693708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1017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271527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3016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900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32610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7026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67290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A1CAA2B-DAF5-44C7-A8C4-99D386224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2B7E3EEC-1964-4BB0-9EE8-CEAD783C1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8E3FE7EF-393F-4229-93B9-1DD3EA127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67CC4BE5-ADC2-461F-AD9C-09B3EA9AE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2F7FDCA5-06FA-4455-9351-BFFB6AC5F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02351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83947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74938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26791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796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F81DB02-3290-492E-ABB3-1BB532FB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D03B2642-2623-4540-B92D-EB5B49550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756DB5F4-C3F7-496A-8E28-712EF8EA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52793D32-00D2-404E-9E6D-74458532F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32E86EE2-29CC-4ADA-A4CD-A2271EDE2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6506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28A8230-1CA9-4E4E-865F-2EF9919AB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EC437FDF-146F-46DA-A48F-278FE2D60C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D1CA9BBF-FB0E-4D09-B1D8-9CB36550B3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D6BEEBD5-B8B9-4A79-8FA0-4C8E359D2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C84ED061-E8BB-4336-8878-7D83AE553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BB1F8506-E4B9-454B-98EC-C435F2ABC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7148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82B61E1D-8AE7-4C99-8C82-083C40357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C4452479-462B-4168-A7C0-F93777CB03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7D9835CF-5543-4DAC-A92B-C4F88660CB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3C3EE0E4-D563-48BD-8B54-2A8C823E66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="" xmlns:a16="http://schemas.microsoft.com/office/drawing/2014/main" id="{44B19653-3EFC-40A8-81F7-D98E77D7D7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="" xmlns:a16="http://schemas.microsoft.com/office/drawing/2014/main" id="{7A9E915D-E717-48C7-9D3C-F72058049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="" xmlns:a16="http://schemas.microsoft.com/office/drawing/2014/main" id="{A8B6E346-2639-41E8-B45F-108E5F661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="" xmlns:a16="http://schemas.microsoft.com/office/drawing/2014/main" id="{95EA5574-0A69-4C13-92FC-7F8C27B99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5658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FF3772C-6CFA-4782-B8E6-2DDC81A2C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="" xmlns:a16="http://schemas.microsoft.com/office/drawing/2014/main" id="{10A0C6ED-D264-4603-B219-26C9BA301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="" xmlns:a16="http://schemas.microsoft.com/office/drawing/2014/main" id="{D0401CB5-30B4-4A2A-8C0C-3C8FE04A3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="" xmlns:a16="http://schemas.microsoft.com/office/drawing/2014/main" id="{E1312BE5-9CD6-44E9-A92D-64BCAE2D7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7975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="" xmlns:a16="http://schemas.microsoft.com/office/drawing/2014/main" id="{6139989D-3183-4D4E-8DCA-654C845DC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="" xmlns:a16="http://schemas.microsoft.com/office/drawing/2014/main" id="{A0828846-C028-4509-8F2D-4961AEE84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="" xmlns:a16="http://schemas.microsoft.com/office/drawing/2014/main" id="{00886C4A-0767-4258-A98B-C425BC6EB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2301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2FDC408-23CD-4DA4-AB09-FDFF89757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4BC0CE80-BF34-4466-84D2-C65CDA61C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D6E2D8DA-7F22-4D32-A3B5-DF9DAF73CE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E6F23310-8109-4C94-B67E-7595A7871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6CAE4672-F80E-49DF-ADD3-4AAF050F9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59C678F7-6D5D-4BE5-BB6E-43A9B1982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6329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2B5F13E1-1D28-4AE8-A796-63DDA6EE8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="" xmlns:a16="http://schemas.microsoft.com/office/drawing/2014/main" id="{BBD12438-E87B-4B76-85AC-47B776DE50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D610941B-8BD7-42CD-9659-F060E7A29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07F3693D-228A-4F5B-98FF-8C1FEE955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758A4479-9FC3-4EB4-9276-713B418F7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C42BF97E-6B06-4055-B9C7-F9F81ACB4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820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="" xmlns:a16="http://schemas.microsoft.com/office/drawing/2014/main" id="{17B40D02-248B-4118-BC5A-E15758E3C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F1E82D06-49A4-4299-BD12-9E4D858E4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EF010831-6641-4A9D-AFCB-02ED838CE6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511F2-C63D-4972-93B5-E903AD532E7F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DAE4CAC4-DFF7-4C09-B5E3-3BA00D83F5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21EDEEBD-181C-4DE9-A194-CB14FB4D68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1782A-B5B2-4A10-BA70-2243C12E57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6313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080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2-cover-CUCINA_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42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915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14" y="478302"/>
            <a:ext cx="10944663" cy="104100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</a:pPr>
            <a:r>
              <a:rPr lang="it-IT" dirty="0"/>
              <a:t>Video: </a:t>
            </a:r>
            <a:r>
              <a:rPr lang="it-IT" b="1" dirty="0"/>
              <a:t>Caserecce al pescespada e pomodorini</a:t>
            </a:r>
            <a:br>
              <a:rPr lang="it-IT" b="1" dirty="0"/>
            </a:br>
            <a:r>
              <a:rPr lang="it-IT" sz="3100" dirty="0">
                <a:ln>
                  <a:noFill/>
                </a:ln>
                <a:ea typeface="+mn-ea"/>
                <a:cs typeface="+mn-cs"/>
              </a:rPr>
              <a:t>Rispondiamo ora insieme alle domande precedenti:</a:t>
            </a:r>
            <a:endParaRPr lang="it-IT" sz="3700" b="1" dirty="0"/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722" y="1519311"/>
            <a:ext cx="11155681" cy="5338689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it-IT" sz="2400" b="1" dirty="0"/>
              <a:t>Quali ingredienti ci vogliono per preparare le caserecce al pescespada e pomodorini?</a:t>
            </a:r>
          </a:p>
          <a:p>
            <a:pPr marL="0" lvl="0" indent="0">
              <a:buNone/>
            </a:pPr>
            <a:r>
              <a:rPr lang="it-IT" sz="2400" b="1" dirty="0">
                <a:solidFill>
                  <a:schemeClr val="accent6"/>
                </a:solidFill>
              </a:rPr>
              <a:t>Per preparare le caserecce al pescespada e pomodorini ci vogliono: le caserecce, una cipolla, aglio, pomodorini, pescespada, capperi, prezzemolo, pepe e paprika dolce.</a:t>
            </a:r>
          </a:p>
          <a:p>
            <a:pPr marL="0" lvl="0" indent="0">
              <a:buNone/>
            </a:pPr>
            <a:r>
              <a:rPr lang="it-IT" sz="2400" b="1" dirty="0"/>
              <a:t>2. Cosa fa il cuoco con la cipolla?</a:t>
            </a:r>
          </a:p>
          <a:p>
            <a:pPr marL="0" lvl="0" indent="0">
              <a:buNone/>
            </a:pPr>
            <a:r>
              <a:rPr lang="it-IT" sz="2400" b="1" dirty="0">
                <a:solidFill>
                  <a:schemeClr val="accent6"/>
                </a:solidFill>
              </a:rPr>
              <a:t>Il cuoco prima trita la cipolla con il coltello a lama liscia e poi la mette a soffriggere in padella con l’aglio.</a:t>
            </a:r>
          </a:p>
          <a:p>
            <a:pPr marL="0" lvl="0" indent="0">
              <a:buNone/>
            </a:pPr>
            <a:r>
              <a:rPr lang="it-IT" sz="2400" b="1" dirty="0"/>
              <a:t>3. Per prima cosa, cosa aggiunge il cuoco al soffritto di cipolla e aglio?</a:t>
            </a:r>
          </a:p>
          <a:p>
            <a:pPr marL="0" lvl="0" indent="0">
              <a:buNone/>
            </a:pPr>
            <a:r>
              <a:rPr lang="it-IT" sz="2400" b="1" dirty="0">
                <a:solidFill>
                  <a:schemeClr val="accent6"/>
                </a:solidFill>
              </a:rPr>
              <a:t>Per prima cosa aggiunge i pomodorini tagliati in due.</a:t>
            </a:r>
          </a:p>
          <a:p>
            <a:pPr marL="0" lvl="0" indent="0">
              <a:buNone/>
            </a:pPr>
            <a:r>
              <a:rPr lang="it-IT" sz="2400" b="1" dirty="0"/>
              <a:t>4. Cosa fa il cuoco con il pescespada?</a:t>
            </a:r>
          </a:p>
          <a:p>
            <a:pPr marL="0" lvl="0" indent="0">
              <a:buNone/>
            </a:pPr>
            <a:r>
              <a:rPr lang="it-IT" sz="2400" b="1" dirty="0">
                <a:solidFill>
                  <a:schemeClr val="accent6"/>
                </a:solidFill>
              </a:rPr>
              <a:t>Lo taglia a cubetti e lo aggiunge al soffritto di aglio e cipolla e ai pomodorini.</a:t>
            </a:r>
          </a:p>
          <a:p>
            <a:pPr marL="0" lvl="0" indent="0">
              <a:buNone/>
            </a:pPr>
            <a:r>
              <a:rPr lang="it-IT" sz="2400" b="1" dirty="0"/>
              <a:t>5. Perché il cuoco aggiunge il pescespada dopo?</a:t>
            </a:r>
          </a:p>
          <a:p>
            <a:pPr marL="0" lvl="0" indent="0">
              <a:buNone/>
            </a:pPr>
            <a:r>
              <a:rPr lang="it-IT" sz="2400" b="1" dirty="0">
                <a:solidFill>
                  <a:schemeClr val="accent6"/>
                </a:solidFill>
              </a:rPr>
              <a:t>Il cuoco aggiunge il pescespada dopo perché i pomodorini hanno un tempo di cottura più lungo del pescespada.</a:t>
            </a:r>
          </a:p>
          <a:p>
            <a:pPr marL="0" lvl="0" indent="0">
              <a:buNone/>
            </a:pPr>
            <a:r>
              <a:rPr lang="it-IT" sz="2400" b="1" dirty="0"/>
              <a:t>6. Perché dobbiamo assaggiare e fare molta attenzione con il sale?</a:t>
            </a:r>
          </a:p>
          <a:p>
            <a:pPr marL="0" lvl="0" indent="0">
              <a:buNone/>
            </a:pPr>
            <a:r>
              <a:rPr lang="it-IT" sz="2400" b="1" dirty="0">
                <a:solidFill>
                  <a:schemeClr val="accent6"/>
                </a:solidFill>
              </a:rPr>
              <a:t>Perché i capperi e il pesce già contengono molto sale.</a:t>
            </a:r>
          </a:p>
          <a:p>
            <a:pPr marL="0" indent="0">
              <a:buNone/>
            </a:pPr>
            <a:endParaRPr lang="it-IT" sz="2500" b="1" dirty="0"/>
          </a:p>
        </p:txBody>
      </p:sp>
    </p:spTree>
    <p:extLst>
      <p:ext uri="{BB962C8B-B14F-4D97-AF65-F5344CB8AC3E}">
        <p14:creationId xmlns:p14="http://schemas.microsoft.com/office/powerpoint/2010/main" val="105684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C2035C-8B74-43E8-ACC0-D333A6266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249" y="914401"/>
            <a:ext cx="10930597" cy="1294228"/>
          </a:xfrm>
        </p:spPr>
        <p:txBody>
          <a:bodyPr>
            <a:noAutofit/>
          </a:bodyPr>
          <a:lstStyle/>
          <a:p>
            <a:pPr algn="l"/>
            <a:r>
              <a:rPr lang="it-IT" sz="3600" dirty="0"/>
              <a:t>«i pomodorini hanno un tempo di cottura </a:t>
            </a:r>
            <a:r>
              <a:rPr lang="it-IT" sz="3600" dirty="0">
                <a:solidFill>
                  <a:srgbClr val="FF0000"/>
                </a:solidFill>
              </a:rPr>
              <a:t>più lungo del </a:t>
            </a:r>
            <a:r>
              <a:rPr lang="it-IT" sz="3600" dirty="0"/>
              <a:t>pescespada»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6522485-F459-44DE-B3EA-8E716CE37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248" y="2556931"/>
            <a:ext cx="10832123" cy="3717259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Cosa significa </a:t>
            </a:r>
            <a:r>
              <a:rPr lang="it-IT" sz="2800" b="1" i="1" dirty="0">
                <a:solidFill>
                  <a:srgbClr val="FF0000"/>
                </a:solidFill>
              </a:rPr>
              <a:t>più lungo del </a:t>
            </a:r>
            <a:r>
              <a:rPr lang="it-IT" sz="2800" b="1" i="1" dirty="0"/>
              <a:t>pescespada</a:t>
            </a:r>
            <a:r>
              <a:rPr lang="it-IT" sz="2800" dirty="0"/>
              <a:t>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A cosa serve </a:t>
            </a:r>
            <a:r>
              <a:rPr lang="it-IT" sz="2800" b="1" i="1" dirty="0">
                <a:solidFill>
                  <a:srgbClr val="FF0000"/>
                </a:solidFill>
              </a:rPr>
              <a:t>più</a:t>
            </a:r>
            <a:r>
              <a:rPr lang="it-IT" sz="2800" dirty="0"/>
              <a:t>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Serve a fare un confronto fra cose o persone.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Qual è il contrario di </a:t>
            </a:r>
            <a:r>
              <a:rPr lang="it-IT" sz="2800" b="1" i="1" dirty="0"/>
              <a:t>più</a:t>
            </a:r>
            <a:r>
              <a:rPr lang="it-IT" sz="2800" dirty="0"/>
              <a:t>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Il contrario di più è </a:t>
            </a:r>
            <a:r>
              <a:rPr lang="it-IT" sz="2800" b="1" i="1" dirty="0">
                <a:solidFill>
                  <a:srgbClr val="FF0000"/>
                </a:solidFill>
              </a:rPr>
              <a:t>meno</a:t>
            </a:r>
            <a:r>
              <a:rPr lang="it-IT" sz="28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Ad esempio: Il pescespada ha un tempo di cottura </a:t>
            </a:r>
            <a:r>
              <a:rPr lang="it-IT" sz="2800" dirty="0">
                <a:solidFill>
                  <a:srgbClr val="FF0000"/>
                </a:solidFill>
              </a:rPr>
              <a:t>meno lungo dei pomodorini.</a:t>
            </a:r>
          </a:p>
        </p:txBody>
      </p:sp>
    </p:spTree>
    <p:extLst>
      <p:ext uri="{BB962C8B-B14F-4D97-AF65-F5344CB8AC3E}">
        <p14:creationId xmlns:p14="http://schemas.microsoft.com/office/powerpoint/2010/main" val="227859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6C18470-C333-4EF7-B369-C0DDA06AE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Comparazione fra due nomi o pronomi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092C1334-9B46-4048-BE51-1146E065CC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249" y="1716258"/>
            <a:ext cx="11183816" cy="4455942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Quando si fa una comparazione fra due nomi o due pronomi, si usa: </a:t>
            </a: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più/meno</a:t>
            </a: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aggettivo</a:t>
            </a: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preposizione </a:t>
            </a:r>
            <a:r>
              <a:rPr lang="it-IT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</a:t>
            </a: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t-IT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 esempio:</a:t>
            </a:r>
            <a:endParaRPr lang="it-IT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Milano è </a:t>
            </a:r>
            <a:r>
              <a:rPr lang="it-IT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più</a:t>
            </a: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grande </a:t>
            </a:r>
            <a:r>
              <a:rPr lang="it-IT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di</a:t>
            </a: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Palermo</a:t>
            </a:r>
            <a:endParaRPr lang="it-IT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La Sicilia è </a:t>
            </a:r>
            <a:r>
              <a:rPr lang="it-IT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più</a:t>
            </a: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grande </a:t>
            </a:r>
            <a:r>
              <a:rPr lang="it-IT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della</a:t>
            </a: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Lombardia</a:t>
            </a:r>
            <a:endParaRPr lang="it-IT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La Lombardia è </a:t>
            </a:r>
            <a:r>
              <a:rPr lang="it-IT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meno</a:t>
            </a: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grande </a:t>
            </a:r>
            <a:r>
              <a:rPr lang="it-IT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della</a:t>
            </a:r>
            <a:r>
              <a:rPr lang="it-IT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Sicilia</a:t>
            </a:r>
            <a:endParaRPr lang="it-IT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674507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C2035C-8B74-43E8-ACC0-D333A6266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249" y="914401"/>
            <a:ext cx="10930597" cy="1294228"/>
          </a:xfrm>
        </p:spPr>
        <p:txBody>
          <a:bodyPr>
            <a:noAutofit/>
          </a:bodyPr>
          <a:lstStyle/>
          <a:p>
            <a:pPr algn="l"/>
            <a:r>
              <a:rPr lang="it-IT" sz="3600" dirty="0"/>
              <a:t>Completiamo le frasi con </a:t>
            </a:r>
            <a:r>
              <a:rPr lang="it-IT" sz="3600" b="1" i="1" dirty="0">
                <a:solidFill>
                  <a:srgbClr val="FF0000"/>
                </a:solidFill>
              </a:rPr>
              <a:t>più</a:t>
            </a:r>
            <a:r>
              <a:rPr lang="it-IT" sz="3600" dirty="0"/>
              <a:t> o </a:t>
            </a:r>
            <a:r>
              <a:rPr lang="it-IT" sz="3600" b="1" i="1" dirty="0">
                <a:solidFill>
                  <a:srgbClr val="FF0000"/>
                </a:solidFill>
              </a:rPr>
              <a:t>meno </a:t>
            </a:r>
            <a:r>
              <a:rPr lang="it-IT" sz="3600" dirty="0">
                <a:solidFill>
                  <a:schemeClr val="tx2"/>
                </a:solidFill>
              </a:rPr>
              <a:t>e con la preposizione corretta</a:t>
            </a:r>
            <a:endParaRPr lang="it-IT" sz="3600" b="1" i="1" dirty="0">
              <a:solidFill>
                <a:schemeClr val="tx2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6522485-F459-44DE-B3EA-8E716CE37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248" y="2556931"/>
            <a:ext cx="10832123" cy="3717259"/>
          </a:xfrm>
        </p:spPr>
        <p:txBody>
          <a:bodyPr>
            <a:normAutofit/>
          </a:bodyPr>
          <a:lstStyle/>
          <a:p>
            <a:pPr lvl="0">
              <a:buFont typeface="Arial" panose="020B0604020202020204" pitchFamily="34" charset="0"/>
              <a:buChar char="•"/>
            </a:pPr>
            <a:r>
              <a:rPr lang="it-IT" sz="2800" dirty="0"/>
              <a:t>Roma è ______________ grande ___ Palermo.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accent6"/>
                </a:solidFill>
              </a:rPr>
              <a:t>Roma è più grande di Palermo.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t-IT" sz="2800" dirty="0"/>
              <a:t>L’Africa è _____________ grande _____Europa.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accent6"/>
                </a:solidFill>
              </a:rPr>
              <a:t>L’Africa è più grande dell’Europa.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t-IT" sz="2800" dirty="0"/>
              <a:t>Carlo è _______________ alto ____ Francesco.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accent6"/>
                </a:solidFill>
              </a:rPr>
              <a:t>Carlo è più alto di Francesco.</a:t>
            </a:r>
          </a:p>
          <a:p>
            <a:pPr>
              <a:buFont typeface="Arial" panose="020B0604020202020204" pitchFamily="34" charset="0"/>
              <a:buChar char="•"/>
            </a:pPr>
            <a:endParaRPr lang="it-IT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87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C2035C-8B74-43E8-ACC0-D333A6266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249" y="914401"/>
            <a:ext cx="10930597" cy="1294228"/>
          </a:xfrm>
        </p:spPr>
        <p:txBody>
          <a:bodyPr>
            <a:noAutofit/>
          </a:bodyPr>
          <a:lstStyle/>
          <a:p>
            <a:pPr algn="l"/>
            <a:r>
              <a:rPr lang="it-IT" sz="3600" dirty="0"/>
              <a:t>Completiamo le frasi con </a:t>
            </a:r>
            <a:r>
              <a:rPr lang="it-IT" sz="3600" b="1" i="1" dirty="0">
                <a:solidFill>
                  <a:srgbClr val="FF0000"/>
                </a:solidFill>
              </a:rPr>
              <a:t>più</a:t>
            </a:r>
            <a:r>
              <a:rPr lang="it-IT" sz="3600" dirty="0"/>
              <a:t> o </a:t>
            </a:r>
            <a:r>
              <a:rPr lang="it-IT" sz="3600" b="1" i="1" dirty="0">
                <a:solidFill>
                  <a:srgbClr val="FF0000"/>
                </a:solidFill>
              </a:rPr>
              <a:t>meno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6522485-F459-44DE-B3EA-8E716CE37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248" y="2556931"/>
            <a:ext cx="10832123" cy="3717259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Il pesce è ___________ leggero _____ carne.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accent6"/>
                </a:solidFill>
              </a:rPr>
              <a:t>Il pesce è più leggero della carne.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Il negozio di alimentari è __________ grande ____ supermercato.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accent6"/>
                </a:solidFill>
              </a:rPr>
              <a:t>Il negozio di alimentari è più grande del supermercato.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Gennaio è __________ lungo ___ febbraio.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accent6"/>
                </a:solidFill>
              </a:rPr>
              <a:t>Gennaio è più lungo di Febbraio.</a:t>
            </a:r>
          </a:p>
        </p:txBody>
      </p:sp>
    </p:spTree>
    <p:extLst>
      <p:ext uri="{BB962C8B-B14F-4D97-AF65-F5344CB8AC3E}">
        <p14:creationId xmlns:p14="http://schemas.microsoft.com/office/powerpoint/2010/main" val="359654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6C18470-C333-4EF7-B369-C0DDA06AE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/>
              <a:t>Comparazione fra due aggettivi, verbi o quantità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092C1334-9B46-4048-BE51-1146E065CC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858" y="2025748"/>
            <a:ext cx="11000936" cy="426251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Quando si fa una comparazione fra due aggettivi, verbi o quantità si usa: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più/meno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aggettivo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it-IT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che</a:t>
            </a:r>
            <a:endParaRPr lang="it-IT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 esempio:</a:t>
            </a:r>
            <a:endParaRPr lang="it-IT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Roberto è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più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bravo in matematica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che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in italiano (aggettivi)</a:t>
            </a:r>
            <a:endParaRPr lang="it-IT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Preferisco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più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guardare un film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che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leggere (verbi)</a:t>
            </a:r>
            <a:endParaRPr lang="it-IT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Io mangio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più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carne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che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verdura (quantità)</a:t>
            </a:r>
            <a:endParaRPr lang="it-IT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43413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C2035C-8B74-43E8-ACC0-D333A6266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249" y="914401"/>
            <a:ext cx="10930597" cy="1294228"/>
          </a:xfrm>
        </p:spPr>
        <p:txBody>
          <a:bodyPr>
            <a:noAutofit/>
          </a:bodyPr>
          <a:lstStyle/>
          <a:p>
            <a:r>
              <a:rPr lang="it-IT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Completa le frasi con </a:t>
            </a:r>
            <a:r>
              <a:rPr lang="it-IT" sz="3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più</a:t>
            </a:r>
            <a:r>
              <a:rPr lang="it-IT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o </a:t>
            </a:r>
            <a:r>
              <a:rPr lang="it-IT" sz="3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meno</a:t>
            </a:r>
            <a:r>
              <a:rPr lang="it-IT" sz="3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it-IT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 poi con </a:t>
            </a:r>
            <a:r>
              <a:rPr lang="it-IT" sz="3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</a:t>
            </a:r>
            <a:r>
              <a:rPr lang="it-IT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o </a:t>
            </a:r>
            <a:r>
              <a:rPr lang="it-IT" sz="36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che</a:t>
            </a:r>
            <a:endParaRPr lang="it-IT" sz="6000" i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6522485-F459-44DE-B3EA-8E716CE37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248" y="1871003"/>
            <a:ext cx="11197884" cy="4825219"/>
          </a:xfrm>
        </p:spPr>
        <p:txBody>
          <a:bodyPr>
            <a:normAutofit lnSpcReduction="1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it-IT" sz="2600" dirty="0"/>
              <a:t>Il film di ieri è stato ________ divertente ________ quello di oggi.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600" dirty="0"/>
              <a:t>Luca preferisce _________ andare a correre ___________ fare palestra.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600" dirty="0"/>
              <a:t>La birra è ____________ leggera _________ rum.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600" dirty="0"/>
              <a:t>La città è __________ bella di giorno ________ di notte.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600" dirty="0"/>
              <a:t>La classe di mio fratello è __________ numerosa ________ mia.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600" dirty="0"/>
              <a:t>Le canzoni di quest’anno sono ___________ belle _________ quelle dell’anno scorso.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600" dirty="0"/>
              <a:t>Il mio amico è __________ bravo a suonare la chitarra ______ la batteria.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600" dirty="0"/>
              <a:t>La mia macchina è ____________ piccola ________ tua.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600" dirty="0"/>
              <a:t>Le vacanze di Natale sono _____ lunghe ______ vacanze di Pasqua.</a:t>
            </a:r>
          </a:p>
          <a:p>
            <a:pPr lvl="0"/>
            <a:endParaRPr lang="it-IT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79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ospeLP\Documents\0-rospe_archivio\01_rospe_LAVORI\2019 - ItaStra - FAMI\ARCHIVIO MEGA\MATERIALI DIDATTICI\03 - COVER raccolta per testi\ORIZZONTALI\00-colophon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72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80B81AF7-EDC4-4B4B-93C3-4F50CF76F3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A8A071FF-441C-4F11-BBBB-3006FDF842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Franklin Gothic Book" panose="020B0503020102020204" pitchFamily="34" charset="0"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Lezione 9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28893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C30BD88B-F225-4360-B6C6-40FBF8831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671" y="239151"/>
            <a:ext cx="10958731" cy="4248443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it-IT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Adesso vediamo come il cuoco prepara </a:t>
            </a:r>
            <a:r>
              <a:rPr lang="it-IT" b="1" dirty="0">
                <a:solidFill>
                  <a:srgbClr val="FF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Caserecce al pescespada e pomodorini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14E4ECD2-4403-475E-AD18-684A396063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0671" y="4343399"/>
            <a:ext cx="9925929" cy="1532467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tx2"/>
                </a:solidFill>
              </a:rPr>
              <a:t>Conosci questo piatto?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tx2"/>
                </a:solidFill>
              </a:rPr>
              <a:t>Secondo te, quali ingredienti ci vogliono?</a:t>
            </a:r>
          </a:p>
        </p:txBody>
      </p:sp>
    </p:spTree>
    <p:extLst>
      <p:ext uri="{BB962C8B-B14F-4D97-AF65-F5344CB8AC3E}">
        <p14:creationId xmlns:p14="http://schemas.microsoft.com/office/powerpoint/2010/main" val="56549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5061267" cy="130386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Caserecce al pescespada e pomodorini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532855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buFont typeface="Arial"/>
              <a:buChar char="•"/>
            </a:pPr>
            <a:r>
              <a:rPr lang="it-IT" sz="3200" dirty="0">
                <a:solidFill>
                  <a:srgbClr val="262626"/>
                </a:solidFill>
              </a:rPr>
              <a:t>Guardiamo il video due volte, poi rispondiamo insieme alle domande</a:t>
            </a:r>
          </a:p>
        </p:txBody>
      </p:sp>
    </p:spTree>
    <p:extLst>
      <p:ext uri="{BB962C8B-B14F-4D97-AF65-F5344CB8AC3E}">
        <p14:creationId xmlns:p14="http://schemas.microsoft.com/office/powerpoint/2010/main" val="23614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uoco Pasta">
            <a:hlinkClick r:id="" action="ppaction://media"/>
            <a:extLst>
              <a:ext uri="{FF2B5EF4-FFF2-40B4-BE49-F238E27FC236}">
                <a16:creationId xmlns="" xmlns:a16="http://schemas.microsoft.com/office/drawing/2014/main" id="{C15DD448-02A3-4A21-AA1F-208A379A016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6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AC17F125-8C99-4711-8235-4D539B7CB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385" y="685800"/>
            <a:ext cx="11268221" cy="1485900"/>
          </a:xfrm>
        </p:spPr>
        <p:txBody>
          <a:bodyPr/>
          <a:lstStyle/>
          <a:p>
            <a:r>
              <a:rPr lang="it-IT" dirty="0"/>
              <a:t>Ecco cosa dice il nostro esperto nel video: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="" xmlns:a16="http://schemas.microsoft.com/office/drawing/2014/main" id="{9B7AC663-AA54-4B46-90E0-5DCE24A98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5" y="1336431"/>
            <a:ext cx="11268221" cy="533165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2400" b="1" i="1" dirty="0"/>
              <a:t>«Per preparare le caserecce al pesce spada: prendiamo una padella, mettiamo un filo d'olio e un dente di aglio in camicia, poi prendiamo una cipolla, la tritiamo e facciamo soffriggere per circa un minuto. Poi prendiamo i pomodorini, li tagliamo in due e li mettiamo in padella, prendiamo cinque capperi, li tritiamo e li mettiamo insieme ai pomodorini a cuocere per circa dieci minuti. Prendiamo il pesce spada lo tagliamo a cubetti e lo mettiamo insieme ai pomodorini, aggiungiamo pepe, paprika dolce e lo lasciamo cuocere per circa dieci minuti a fuoco basso poi assaggiamo per vedere se è necessario aggiungere sale, facciamo molta attenzione perché sia i capperi che il pesce contengono già molto sale. </a:t>
            </a:r>
          </a:p>
          <a:p>
            <a:pPr marL="0" indent="0" algn="just">
              <a:buNone/>
            </a:pPr>
            <a:r>
              <a:rPr lang="it-IT" sz="2400" b="1" i="1" dirty="0"/>
              <a:t>Poi prendiamo un’altra pentola per cuocere la pasta. Alla fine, aggiungiamo alla pasta menta e prezzemolo tritati.</a:t>
            </a:r>
          </a:p>
          <a:p>
            <a:pPr marL="0" indent="0" algn="just">
              <a:buNone/>
            </a:pPr>
            <a:r>
              <a:rPr lang="it-IT" sz="2400" b="1" i="1" dirty="0"/>
              <a:t>A questo punto il piatto sarà pronto, buon appetito!»</a:t>
            </a:r>
          </a:p>
        </p:txBody>
      </p:sp>
    </p:spTree>
    <p:extLst>
      <p:ext uri="{BB962C8B-B14F-4D97-AF65-F5344CB8AC3E}">
        <p14:creationId xmlns:p14="http://schemas.microsoft.com/office/powerpoint/2010/main" val="200351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14" y="464234"/>
            <a:ext cx="10944663" cy="182176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</a:pPr>
            <a:r>
              <a:rPr lang="it-IT" dirty="0"/>
              <a:t>Video: </a:t>
            </a:r>
            <a:r>
              <a:rPr lang="it-IT" b="1" dirty="0"/>
              <a:t>Caserecce al pescespada e pomodorini</a:t>
            </a:r>
            <a:br>
              <a:rPr lang="it-IT" b="1" dirty="0"/>
            </a:br>
            <a:r>
              <a:rPr lang="it-IT" sz="3100" dirty="0">
                <a:ln>
                  <a:noFill/>
                </a:ln>
                <a:ea typeface="+mn-ea"/>
                <a:cs typeface="+mn-cs"/>
              </a:rPr>
              <a:t>Guarda il video altre due volte e rispondi a queste domande, poi vediamo insieme le risposte.</a:t>
            </a:r>
            <a:br>
              <a:rPr lang="it-IT" sz="3100" dirty="0">
                <a:ln>
                  <a:noFill/>
                </a:ln>
                <a:ea typeface="+mn-ea"/>
                <a:cs typeface="+mn-cs"/>
              </a:rPr>
            </a:br>
            <a:endParaRPr lang="it-IT" sz="3700" b="1" dirty="0"/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722" y="2082018"/>
            <a:ext cx="11310426" cy="477598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Quali ingredienti ci vogliono per preparare le caserecce al pescespada e pomodorini?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Cosa fa il cuoco con la cipolla?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Per prima cosa, cosa aggiunge il cuoco al soffritto di cipolla e aglio?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Cosa fa il cuoco con il pesce spada?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Perché il cuoco aggiunge il pesce spada solo in un secondo momento?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Perché dobbiamo assaggiare e fare molta attenzione con il sale?</a:t>
            </a:r>
          </a:p>
          <a:p>
            <a:pPr marL="0" indent="0">
              <a:buNone/>
            </a:pPr>
            <a:endParaRPr lang="it-IT" sz="2500" b="1" dirty="0"/>
          </a:p>
        </p:txBody>
      </p:sp>
    </p:spTree>
    <p:extLst>
      <p:ext uri="{BB962C8B-B14F-4D97-AF65-F5344CB8AC3E}">
        <p14:creationId xmlns:p14="http://schemas.microsoft.com/office/powerpoint/2010/main" val="233232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5061267" cy="130386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Caserecce al pescespada e pomodorini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532855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buFont typeface="Arial"/>
              <a:buChar char="•"/>
            </a:pPr>
            <a:r>
              <a:rPr lang="it-IT" sz="3200" dirty="0">
                <a:solidFill>
                  <a:srgbClr val="262626"/>
                </a:solidFill>
              </a:rPr>
              <a:t>Guardiamo il video altre due volte, poi rispondiamo insieme alle domande</a:t>
            </a:r>
          </a:p>
        </p:txBody>
      </p:sp>
    </p:spTree>
    <p:extLst>
      <p:ext uri="{BB962C8B-B14F-4D97-AF65-F5344CB8AC3E}">
        <p14:creationId xmlns:p14="http://schemas.microsoft.com/office/powerpoint/2010/main" val="258574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uoco Pasta">
            <a:hlinkClick r:id="" action="ppaction://media"/>
            <a:extLst>
              <a:ext uri="{FF2B5EF4-FFF2-40B4-BE49-F238E27FC236}">
                <a16:creationId xmlns="" xmlns:a16="http://schemas.microsoft.com/office/drawing/2014/main" id="{C15DD448-02A3-4A21-AA1F-208A379A016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87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itaglio">
  <a:themeElements>
    <a:clrScheme name="Ritaglio">
      <a:dk1>
        <a:sysClr val="windowText" lastClr="000000"/>
      </a:dk1>
      <a:lt1>
        <a:sysClr val="window" lastClr="FFFFFF"/>
      </a:lt1>
      <a:dk2>
        <a:srgbClr val="1A2E40"/>
      </a:dk2>
      <a:lt2>
        <a:srgbClr val="EBE7DD"/>
      </a:lt2>
      <a:accent1>
        <a:srgbClr val="69A1AB"/>
      </a:accent1>
      <a:accent2>
        <a:srgbClr val="F2C418"/>
      </a:accent2>
      <a:accent3>
        <a:srgbClr val="87492C"/>
      </a:accent3>
      <a:accent4>
        <a:srgbClr val="4A845E"/>
      </a:accent4>
      <a:accent5>
        <a:srgbClr val="DC9528"/>
      </a:accent5>
      <a:accent6>
        <a:srgbClr val="9A5D78"/>
      </a:accent6>
      <a:hlink>
        <a:srgbClr val="66C8E3"/>
      </a:hlink>
      <a:folHlink>
        <a:srgbClr val="B162A1"/>
      </a:folHlink>
    </a:clrScheme>
    <a:fontScheme name="Ritaglio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itaglio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rop" id="{EC9488ED-E761-4D60-9AC4-764D1FE2C171}" vid="{17F9D331-421E-442F-B033-AF5B21A448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900</Words>
  <Application>Microsoft Office PowerPoint</Application>
  <PresentationFormat>Personalizzato</PresentationFormat>
  <Paragraphs>75</Paragraphs>
  <Slides>17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17</vt:i4>
      </vt:variant>
    </vt:vector>
  </HeadingPairs>
  <TitlesOfParts>
    <vt:vector size="19" baseType="lpstr">
      <vt:lpstr>Tema di Office</vt:lpstr>
      <vt:lpstr>Ritaglio</vt:lpstr>
      <vt:lpstr>Presentazione standard di PowerPoint</vt:lpstr>
      <vt:lpstr>Presentazione standard di PowerPoint</vt:lpstr>
      <vt:lpstr>Adesso vediamo come il cuoco prepara Caserecce al pescespada e pomodorini</vt:lpstr>
      <vt:lpstr>Video: Caserecce al pescespada e pomodorini</vt:lpstr>
      <vt:lpstr>Presentazione standard di PowerPoint</vt:lpstr>
      <vt:lpstr>Ecco cosa dice il nostro esperto nel video:</vt:lpstr>
      <vt:lpstr>Video: Caserecce al pescespada e pomodorini Guarda il video altre due volte e rispondi a queste domande, poi vediamo insieme le risposte. </vt:lpstr>
      <vt:lpstr>Video: Caserecce al pescespada e pomodorini</vt:lpstr>
      <vt:lpstr>Presentazione standard di PowerPoint</vt:lpstr>
      <vt:lpstr>Video: Caserecce al pescespada e pomodorini Rispondiamo ora insieme alle domande precedenti:</vt:lpstr>
      <vt:lpstr>«i pomodorini hanno un tempo di cottura più lungo del pescespada» </vt:lpstr>
      <vt:lpstr>Comparazione fra due nomi o pronomi</vt:lpstr>
      <vt:lpstr>Completiamo le frasi con più o meno e con la preposizione corretta</vt:lpstr>
      <vt:lpstr>Completiamo le frasi con più o meno</vt:lpstr>
      <vt:lpstr>Comparazione fra due aggettivi, verbi o quantità</vt:lpstr>
      <vt:lpstr>Completa le frasi con più o meno e poi con di o che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Cucina </dc:title>
  <dc:creator>Giuseppe Fazio</dc:creator>
  <cp:lastModifiedBy>rospe </cp:lastModifiedBy>
  <cp:revision>3</cp:revision>
  <dcterms:created xsi:type="dcterms:W3CDTF">2021-03-13T17:06:49Z</dcterms:created>
  <dcterms:modified xsi:type="dcterms:W3CDTF">2021-09-12T10:18:10Z</dcterms:modified>
</cp:coreProperties>
</file>