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1"/>
  </p:sldMasterIdLst>
  <p:sldIdLst>
    <p:sldId id="289" r:id="rId2"/>
    <p:sldId id="256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87" r:id="rId12"/>
    <p:sldId id="268" r:id="rId13"/>
    <p:sldId id="270" r:id="rId14"/>
    <p:sldId id="288" r:id="rId15"/>
    <p:sldId id="284" r:id="rId16"/>
    <p:sldId id="286" r:id="rId17"/>
    <p:sldId id="271" r:id="rId18"/>
    <p:sldId id="272" r:id="rId19"/>
    <p:sldId id="273" r:id="rId20"/>
    <p:sldId id="274" r:id="rId21"/>
    <p:sldId id="275" r:id="rId22"/>
    <p:sldId id="276" r:id="rId23"/>
    <p:sldId id="279" r:id="rId24"/>
    <p:sldId id="278" r:id="rId25"/>
    <p:sldId id="277" r:id="rId26"/>
    <p:sldId id="280" r:id="rId27"/>
    <p:sldId id="281" r:id="rId28"/>
    <p:sldId id="282" r:id="rId29"/>
    <p:sldId id="283" r:id="rId30"/>
    <p:sldId id="290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8CCAD6-94AB-463D-835B-67C226046115}" v="2" dt="2021-02-25T22:04:49.8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388" autoAdjust="0"/>
  </p:normalViewPr>
  <p:slideViewPr>
    <p:cSldViewPr snapToGrid="0">
      <p:cViewPr>
        <p:scale>
          <a:sx n="50" d="100"/>
          <a:sy n="50" d="100"/>
        </p:scale>
        <p:origin x="-1170" y="-4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Fazio" userId="35226a9d6e94c055" providerId="LiveId" clId="{6D8CCAD6-94AB-463D-835B-67C226046115}"/>
    <pc:docChg chg="custSel delSld modSld">
      <pc:chgData name="Giuseppe Fazio" userId="35226a9d6e94c055" providerId="LiveId" clId="{6D8CCAD6-94AB-463D-835B-67C226046115}" dt="2021-02-25T22:04:49.800" v="9" actId="11"/>
      <pc:docMkLst>
        <pc:docMk/>
      </pc:docMkLst>
      <pc:sldChg chg="del">
        <pc:chgData name="Giuseppe Fazio" userId="35226a9d6e94c055" providerId="LiveId" clId="{6D8CCAD6-94AB-463D-835B-67C226046115}" dt="2021-02-25T14:33:28.495" v="1" actId="2696"/>
        <pc:sldMkLst>
          <pc:docMk/>
          <pc:sldMk cId="3273096136" sldId="257"/>
        </pc:sldMkLst>
      </pc:sldChg>
      <pc:sldChg chg="modSp modAnim">
        <pc:chgData name="Giuseppe Fazio" userId="35226a9d6e94c055" providerId="LiveId" clId="{6D8CCAD6-94AB-463D-835B-67C226046115}" dt="2021-02-24T15:41:54.977" v="0" actId="20577"/>
        <pc:sldMkLst>
          <pc:docMk/>
          <pc:sldMk cId="346336671" sldId="258"/>
        </pc:sldMkLst>
        <pc:spChg chg="mod">
          <ac:chgData name="Giuseppe Fazio" userId="35226a9d6e94c055" providerId="LiveId" clId="{6D8CCAD6-94AB-463D-835B-67C226046115}" dt="2021-02-24T15:41:54.977" v="0" actId="20577"/>
          <ac:spMkLst>
            <pc:docMk/>
            <pc:sldMk cId="346336671" sldId="258"/>
            <ac:spMk id="3" creationId="{BFD119E8-A419-42FE-9887-425ED2ECC4B9}"/>
          </ac:spMkLst>
        </pc:spChg>
      </pc:sldChg>
      <pc:sldChg chg="modSp">
        <pc:chgData name="Giuseppe Fazio" userId="35226a9d6e94c055" providerId="LiveId" clId="{6D8CCAD6-94AB-463D-835B-67C226046115}" dt="2021-02-25T22:04:49.800" v="9" actId="11"/>
        <pc:sldMkLst>
          <pc:docMk/>
          <pc:sldMk cId="2332327330" sldId="271"/>
        </pc:sldMkLst>
        <pc:spChg chg="mod">
          <ac:chgData name="Giuseppe Fazio" userId="35226a9d6e94c055" providerId="LiveId" clId="{6D8CCAD6-94AB-463D-835B-67C226046115}" dt="2021-02-25T22:04:49.800" v="9" actId="11"/>
          <ac:spMkLst>
            <pc:docMk/>
            <pc:sldMk cId="2332327330" sldId="271"/>
            <ac:spMk id="7" creationId="{04131A73-D7E1-4C74-8A91-288CAADAD5EF}"/>
          </ac:spMkLst>
        </pc:spChg>
      </pc:sldChg>
      <pc:sldChg chg="modSp mod">
        <pc:chgData name="Giuseppe Fazio" userId="35226a9d6e94c055" providerId="LiveId" clId="{6D8CCAD6-94AB-463D-835B-67C226046115}" dt="2021-02-25T14:35:39.367" v="8" actId="20577"/>
        <pc:sldMkLst>
          <pc:docMk/>
          <pc:sldMk cId="4291065606" sldId="283"/>
        </pc:sldMkLst>
        <pc:spChg chg="mod">
          <ac:chgData name="Giuseppe Fazio" userId="35226a9d6e94c055" providerId="LiveId" clId="{6D8CCAD6-94AB-463D-835B-67C226046115}" dt="2021-02-25T14:35:39.367" v="8" actId="20577"/>
          <ac:spMkLst>
            <pc:docMk/>
            <pc:sldMk cId="4291065606" sldId="283"/>
            <ac:spMk id="2" creationId="{C855BFC1-F472-4AC9-8C88-994C3795DA45}"/>
          </ac:spMkLst>
        </pc:spChg>
      </pc:sldChg>
    </pc:docChg>
  </pc:docChgLst>
  <pc:docChgLst>
    <pc:chgData name="Giuseppe Fazio" userId="35226a9d6e94c055" providerId="LiveId" clId="{5E2B0697-7D64-477B-800E-1DD982356301}"/>
    <pc:docChg chg="undo custSel mod addSld delSld modSld sldOrd">
      <pc:chgData name="Giuseppe Fazio" userId="35226a9d6e94c055" providerId="LiveId" clId="{5E2B0697-7D64-477B-800E-1DD982356301}" dt="2020-12-07T17:30:35.967" v="8597" actId="20577"/>
      <pc:docMkLst>
        <pc:docMk/>
      </pc:docMkLst>
      <pc:sldChg chg="addSp delSp modSp new mod ord chgLayout">
        <pc:chgData name="Giuseppe Fazio" userId="35226a9d6e94c055" providerId="LiveId" clId="{5E2B0697-7D64-477B-800E-1DD982356301}" dt="2020-11-21T09:45:39.631" v="2931" actId="255"/>
        <pc:sldMkLst>
          <pc:docMk/>
          <pc:sldMk cId="2024381800" sldId="256"/>
        </pc:sldMkLst>
        <pc:spChg chg="del mod">
          <ac:chgData name="Giuseppe Fazio" userId="35226a9d6e94c055" providerId="LiveId" clId="{5E2B0697-7D64-477B-800E-1DD982356301}" dt="2020-11-21T07:47:12.124" v="12" actId="6264"/>
          <ac:spMkLst>
            <pc:docMk/>
            <pc:sldMk cId="2024381800" sldId="256"/>
            <ac:spMk id="2" creationId="{0EC11E5F-4F9A-4E39-9DB6-1A5C1AA37AFE}"/>
          </ac:spMkLst>
        </pc:spChg>
        <pc:spChg chg="del mod">
          <ac:chgData name="Giuseppe Fazio" userId="35226a9d6e94c055" providerId="LiveId" clId="{5E2B0697-7D64-477B-800E-1DD982356301}" dt="2020-11-21T07:47:12.124" v="12" actId="6264"/>
          <ac:spMkLst>
            <pc:docMk/>
            <pc:sldMk cId="2024381800" sldId="256"/>
            <ac:spMk id="3" creationId="{CB87F043-CDAE-4B9B-968E-68D9DF69AEF0}"/>
          </ac:spMkLst>
        </pc:spChg>
        <pc:spChg chg="add mod ord">
          <ac:chgData name="Giuseppe Fazio" userId="35226a9d6e94c055" providerId="LiveId" clId="{5E2B0697-7D64-477B-800E-1DD982356301}" dt="2020-11-21T07:51:20.024" v="106" actId="14100"/>
          <ac:spMkLst>
            <pc:docMk/>
            <pc:sldMk cId="2024381800" sldId="256"/>
            <ac:spMk id="4" creationId="{2E11E7AA-0B25-4B70-AD2D-2512507A0DEF}"/>
          </ac:spMkLst>
        </pc:spChg>
        <pc:spChg chg="add mod ord">
          <ac:chgData name="Giuseppe Fazio" userId="35226a9d6e94c055" providerId="LiveId" clId="{5E2B0697-7D64-477B-800E-1DD982356301}" dt="2020-11-21T09:45:39.631" v="2931" actId="255"/>
          <ac:spMkLst>
            <pc:docMk/>
            <pc:sldMk cId="2024381800" sldId="256"/>
            <ac:spMk id="5" creationId="{B15E2B77-009C-416F-BA13-2058524B45BD}"/>
          </ac:spMkLst>
        </pc:spChg>
      </pc:sldChg>
      <pc:sldChg chg="new del">
        <pc:chgData name="Giuseppe Fazio" userId="35226a9d6e94c055" providerId="LiveId" clId="{5E2B0697-7D64-477B-800E-1DD982356301}" dt="2020-11-21T07:47:53.317" v="15" actId="2696"/>
        <pc:sldMkLst>
          <pc:docMk/>
          <pc:sldMk cId="77345748" sldId="257"/>
        </pc:sldMkLst>
      </pc:sldChg>
      <pc:sldChg chg="addSp delSp modSp new del mod chgLayout">
        <pc:chgData name="Giuseppe Fazio" userId="35226a9d6e94c055" providerId="LiveId" clId="{5E2B0697-7D64-477B-800E-1DD982356301}" dt="2020-11-21T07:46:12.241" v="4" actId="2696"/>
        <pc:sldMkLst>
          <pc:docMk/>
          <pc:sldMk cId="2716864757" sldId="257"/>
        </pc:sldMkLst>
        <pc:spChg chg="del">
          <ac:chgData name="Giuseppe Fazio" userId="35226a9d6e94c055" providerId="LiveId" clId="{5E2B0697-7D64-477B-800E-1DD982356301}" dt="2020-11-21T07:46:05.806" v="3" actId="6264"/>
          <ac:spMkLst>
            <pc:docMk/>
            <pc:sldMk cId="2716864757" sldId="257"/>
            <ac:spMk id="2" creationId="{D06803E3-1C15-4DDF-ADD0-B1469E0C806B}"/>
          </ac:spMkLst>
        </pc:spChg>
        <pc:spChg chg="del">
          <ac:chgData name="Giuseppe Fazio" userId="35226a9d6e94c055" providerId="LiveId" clId="{5E2B0697-7D64-477B-800E-1DD982356301}" dt="2020-11-21T07:46:05.806" v="3" actId="6264"/>
          <ac:spMkLst>
            <pc:docMk/>
            <pc:sldMk cId="2716864757" sldId="257"/>
            <ac:spMk id="3" creationId="{55130078-7817-475A-8A47-0A7485F63AA0}"/>
          </ac:spMkLst>
        </pc:spChg>
        <pc:spChg chg="add mod ord">
          <ac:chgData name="Giuseppe Fazio" userId="35226a9d6e94c055" providerId="LiveId" clId="{5E2B0697-7D64-477B-800E-1DD982356301}" dt="2020-11-21T07:46:05.806" v="3" actId="6264"/>
          <ac:spMkLst>
            <pc:docMk/>
            <pc:sldMk cId="2716864757" sldId="257"/>
            <ac:spMk id="4" creationId="{25434FFC-3F27-4463-A61C-AAFAD735D035}"/>
          </ac:spMkLst>
        </pc:spChg>
        <pc:spChg chg="add mod ord">
          <ac:chgData name="Giuseppe Fazio" userId="35226a9d6e94c055" providerId="LiveId" clId="{5E2B0697-7D64-477B-800E-1DD982356301}" dt="2020-11-21T07:46:05.806" v="3" actId="6264"/>
          <ac:spMkLst>
            <pc:docMk/>
            <pc:sldMk cId="2716864757" sldId="257"/>
            <ac:spMk id="5" creationId="{B353369E-7CFA-45D7-9190-6246B4544125}"/>
          </ac:spMkLst>
        </pc:spChg>
      </pc:sldChg>
      <pc:sldChg chg="addSp delSp modSp new mod modClrScheme modAnim chgLayout">
        <pc:chgData name="Giuseppe Fazio" userId="35226a9d6e94c055" providerId="LiveId" clId="{5E2B0697-7D64-477B-800E-1DD982356301}" dt="2020-11-22T10:37:22.889" v="8430"/>
        <pc:sldMkLst>
          <pc:docMk/>
          <pc:sldMk cId="3273096136" sldId="257"/>
        </pc:sldMkLst>
        <pc:spChg chg="del mod ord">
          <ac:chgData name="Giuseppe Fazio" userId="35226a9d6e94c055" providerId="LiveId" clId="{5E2B0697-7D64-477B-800E-1DD982356301}" dt="2020-11-21T07:54:33.798" v="184" actId="700"/>
          <ac:spMkLst>
            <pc:docMk/>
            <pc:sldMk cId="3273096136" sldId="257"/>
            <ac:spMk id="2" creationId="{645FD7C7-F627-4E8B-A41B-D1E66FEF643D}"/>
          </ac:spMkLst>
        </pc:spChg>
        <pc:spChg chg="del mod ord">
          <ac:chgData name="Giuseppe Fazio" userId="35226a9d6e94c055" providerId="LiveId" clId="{5E2B0697-7D64-477B-800E-1DD982356301}" dt="2020-11-21T07:54:33.798" v="184" actId="700"/>
          <ac:spMkLst>
            <pc:docMk/>
            <pc:sldMk cId="3273096136" sldId="257"/>
            <ac:spMk id="3" creationId="{275B6A84-A53A-4CC4-A970-7F65E5AFB274}"/>
          </ac:spMkLst>
        </pc:spChg>
        <pc:spChg chg="add mod ord">
          <ac:chgData name="Giuseppe Fazio" userId="35226a9d6e94c055" providerId="LiveId" clId="{5E2B0697-7D64-477B-800E-1DD982356301}" dt="2020-11-22T10:35:42.840" v="8424" actId="20577"/>
          <ac:spMkLst>
            <pc:docMk/>
            <pc:sldMk cId="3273096136" sldId="257"/>
            <ac:spMk id="4" creationId="{226F5834-FE50-4E3E-A964-7D300DD5A89D}"/>
          </ac:spMkLst>
        </pc:spChg>
        <pc:spChg chg="add mod ord">
          <ac:chgData name="Giuseppe Fazio" userId="35226a9d6e94c055" providerId="LiveId" clId="{5E2B0697-7D64-477B-800E-1DD982356301}" dt="2020-11-21T08:00:27.974" v="656" actId="114"/>
          <ac:spMkLst>
            <pc:docMk/>
            <pc:sldMk cId="3273096136" sldId="257"/>
            <ac:spMk id="5" creationId="{83466565-ACD6-43D9-975D-059A59471837}"/>
          </ac:spMkLst>
        </pc:spChg>
        <pc:spChg chg="add mod ord">
          <ac:chgData name="Giuseppe Fazio" userId="35226a9d6e94c055" providerId="LiveId" clId="{5E2B0697-7D64-477B-800E-1DD982356301}" dt="2020-11-22T10:36:28.071" v="8427" actId="20578"/>
          <ac:spMkLst>
            <pc:docMk/>
            <pc:sldMk cId="3273096136" sldId="257"/>
            <ac:spMk id="6" creationId="{53BDB96F-486E-4048-BA96-6F12B4C76C2E}"/>
          </ac:spMkLst>
        </pc:spChg>
      </pc:sldChg>
      <pc:sldChg chg="modSp new mod modAnim">
        <pc:chgData name="Giuseppe Fazio" userId="35226a9d6e94c055" providerId="LiveId" clId="{5E2B0697-7D64-477B-800E-1DD982356301}" dt="2020-11-21T08:40:05.641" v="1591"/>
        <pc:sldMkLst>
          <pc:docMk/>
          <pc:sldMk cId="346336671" sldId="258"/>
        </pc:sldMkLst>
        <pc:spChg chg="mod">
          <ac:chgData name="Giuseppe Fazio" userId="35226a9d6e94c055" providerId="LiveId" clId="{5E2B0697-7D64-477B-800E-1DD982356301}" dt="2020-11-21T08:02:22.476" v="739" actId="27636"/>
          <ac:spMkLst>
            <pc:docMk/>
            <pc:sldMk cId="346336671" sldId="258"/>
            <ac:spMk id="2" creationId="{B7AFCC94-1D06-41CE-9EAD-64A167E8319E}"/>
          </ac:spMkLst>
        </pc:spChg>
        <pc:spChg chg="mod">
          <ac:chgData name="Giuseppe Fazio" userId="35226a9d6e94c055" providerId="LiveId" clId="{5E2B0697-7D64-477B-800E-1DD982356301}" dt="2020-11-21T08:09:24.147" v="1305" actId="20577"/>
          <ac:spMkLst>
            <pc:docMk/>
            <pc:sldMk cId="346336671" sldId="258"/>
            <ac:spMk id="3" creationId="{BFD119E8-A419-42FE-9887-425ED2ECC4B9}"/>
          </ac:spMkLst>
        </pc:spChg>
      </pc:sldChg>
      <pc:sldChg chg="addSp delSp modSp new mod modClrScheme modAnim chgLayout">
        <pc:chgData name="Giuseppe Fazio" userId="35226a9d6e94c055" providerId="LiveId" clId="{5E2B0697-7D64-477B-800E-1DD982356301}" dt="2020-11-21T08:32:54.680" v="1584"/>
        <pc:sldMkLst>
          <pc:docMk/>
          <pc:sldMk cId="1543800084" sldId="259"/>
        </pc:sldMkLst>
        <pc:spChg chg="del mod ord">
          <ac:chgData name="Giuseppe Fazio" userId="35226a9d6e94c055" providerId="LiveId" clId="{5E2B0697-7D64-477B-800E-1DD982356301}" dt="2020-11-21T08:10:39.102" v="1307" actId="700"/>
          <ac:spMkLst>
            <pc:docMk/>
            <pc:sldMk cId="1543800084" sldId="259"/>
            <ac:spMk id="2" creationId="{C3950CE4-3FB6-41F8-90BF-FD31D31BE560}"/>
          </ac:spMkLst>
        </pc:spChg>
        <pc:spChg chg="del mod ord">
          <ac:chgData name="Giuseppe Fazio" userId="35226a9d6e94c055" providerId="LiveId" clId="{5E2B0697-7D64-477B-800E-1DD982356301}" dt="2020-11-21T08:10:39.102" v="1307" actId="700"/>
          <ac:spMkLst>
            <pc:docMk/>
            <pc:sldMk cId="1543800084" sldId="259"/>
            <ac:spMk id="3" creationId="{08F67A34-1298-4321-BE18-7F6C534653B6}"/>
          </ac:spMkLst>
        </pc:spChg>
        <pc:spChg chg="del">
          <ac:chgData name="Giuseppe Fazio" userId="35226a9d6e94c055" providerId="LiveId" clId="{5E2B0697-7D64-477B-800E-1DD982356301}" dt="2020-11-21T08:10:39.102" v="1307" actId="700"/>
          <ac:spMkLst>
            <pc:docMk/>
            <pc:sldMk cId="1543800084" sldId="259"/>
            <ac:spMk id="4" creationId="{D15CDA42-68B3-4088-880E-4BF4D9C0DC68}"/>
          </ac:spMkLst>
        </pc:spChg>
        <pc:spChg chg="add mod ord">
          <ac:chgData name="Giuseppe Fazio" userId="35226a9d6e94c055" providerId="LiveId" clId="{5E2B0697-7D64-477B-800E-1DD982356301}" dt="2020-11-21T08:14:46.322" v="1359" actId="255"/>
          <ac:spMkLst>
            <pc:docMk/>
            <pc:sldMk cId="1543800084" sldId="259"/>
            <ac:spMk id="5" creationId="{72AB01AC-94AE-4C04-A782-3F2EB3471D86}"/>
          </ac:spMkLst>
        </pc:spChg>
        <pc:spChg chg="add mod ord">
          <ac:chgData name="Giuseppe Fazio" userId="35226a9d6e94c055" providerId="LiveId" clId="{5E2B0697-7D64-477B-800E-1DD982356301}" dt="2020-11-21T08:15:38.607" v="1421" actId="255"/>
          <ac:spMkLst>
            <pc:docMk/>
            <pc:sldMk cId="1543800084" sldId="259"/>
            <ac:spMk id="6" creationId="{823C318A-2778-4C39-9F7D-84D7632FA7ED}"/>
          </ac:spMkLst>
        </pc:spChg>
      </pc:sldChg>
      <pc:sldChg chg="modSp new mod modAnim">
        <pc:chgData name="Giuseppe Fazio" userId="35226a9d6e94c055" providerId="LiveId" clId="{5E2B0697-7D64-477B-800E-1DD982356301}" dt="2020-11-21T08:32:41.212" v="1583"/>
        <pc:sldMkLst>
          <pc:docMk/>
          <pc:sldMk cId="3651421476" sldId="260"/>
        </pc:sldMkLst>
        <pc:spChg chg="mod">
          <ac:chgData name="Giuseppe Fazio" userId="35226a9d6e94c055" providerId="LiveId" clId="{5E2B0697-7D64-477B-800E-1DD982356301}" dt="2020-11-21T08:17:05.336" v="1428" actId="255"/>
          <ac:spMkLst>
            <pc:docMk/>
            <pc:sldMk cId="3651421476" sldId="260"/>
            <ac:spMk id="2" creationId="{6F617575-088E-4B68-9768-D588209191C6}"/>
          </ac:spMkLst>
        </pc:spChg>
        <pc:spChg chg="mod">
          <ac:chgData name="Giuseppe Fazio" userId="35226a9d6e94c055" providerId="LiveId" clId="{5E2B0697-7D64-477B-800E-1DD982356301}" dt="2020-11-21T08:17:14.249" v="1431" actId="255"/>
          <ac:spMkLst>
            <pc:docMk/>
            <pc:sldMk cId="3651421476" sldId="260"/>
            <ac:spMk id="3" creationId="{E6A99ADE-EB4E-4610-B45F-757486BFE3FC}"/>
          </ac:spMkLst>
        </pc:spChg>
      </pc:sldChg>
      <pc:sldChg chg="addSp delSp modSp new mod modTransition modAnim chgLayout">
        <pc:chgData name="Giuseppe Fazio" userId="35226a9d6e94c055" providerId="LiveId" clId="{5E2B0697-7D64-477B-800E-1DD982356301}" dt="2020-11-22T10:41:19.835" v="8431" actId="114"/>
        <pc:sldMkLst>
          <pc:docMk/>
          <pc:sldMk cId="7787330" sldId="261"/>
        </pc:sldMkLst>
        <pc:spChg chg="del">
          <ac:chgData name="Giuseppe Fazio" userId="35226a9d6e94c055" providerId="LiveId" clId="{5E2B0697-7D64-477B-800E-1DD982356301}" dt="2020-11-21T08:20:15.718" v="1433" actId="700"/>
          <ac:spMkLst>
            <pc:docMk/>
            <pc:sldMk cId="7787330" sldId="261"/>
            <ac:spMk id="2" creationId="{CF6783EE-3BA8-4345-9F80-4829C45D65EE}"/>
          </ac:spMkLst>
        </pc:spChg>
        <pc:spChg chg="del">
          <ac:chgData name="Giuseppe Fazio" userId="35226a9d6e94c055" providerId="LiveId" clId="{5E2B0697-7D64-477B-800E-1DD982356301}" dt="2020-11-21T08:20:15.718" v="1433" actId="700"/>
          <ac:spMkLst>
            <pc:docMk/>
            <pc:sldMk cId="7787330" sldId="261"/>
            <ac:spMk id="3" creationId="{9B94B035-3BB8-4831-9332-368B3D719E65}"/>
          </ac:spMkLst>
        </pc:spChg>
        <pc:spChg chg="add mod ord">
          <ac:chgData name="Giuseppe Fazio" userId="35226a9d6e94c055" providerId="LiveId" clId="{5E2B0697-7D64-477B-800E-1DD982356301}" dt="2020-11-22T10:41:19.835" v="8431" actId="114"/>
          <ac:spMkLst>
            <pc:docMk/>
            <pc:sldMk cId="7787330" sldId="261"/>
            <ac:spMk id="4" creationId="{C30BD88B-F225-4360-B6C6-40FBF8831377}"/>
          </ac:spMkLst>
        </pc:spChg>
        <pc:spChg chg="add mod ord">
          <ac:chgData name="Giuseppe Fazio" userId="35226a9d6e94c055" providerId="LiveId" clId="{5E2B0697-7D64-477B-800E-1DD982356301}" dt="2020-11-21T08:46:42.470" v="1638" actId="20577"/>
          <ac:spMkLst>
            <pc:docMk/>
            <pc:sldMk cId="7787330" sldId="261"/>
            <ac:spMk id="5" creationId="{14E4ECD2-4403-475E-AD18-684A396063D1}"/>
          </ac:spMkLst>
        </pc:spChg>
      </pc:sldChg>
      <pc:sldChg chg="addSp delSp modSp new mod modClrScheme modAnim chgLayout">
        <pc:chgData name="Giuseppe Fazio" userId="35226a9d6e94c055" providerId="LiveId" clId="{5E2B0697-7D64-477B-800E-1DD982356301}" dt="2020-11-21T08:50:48.587" v="1820"/>
        <pc:sldMkLst>
          <pc:docMk/>
          <pc:sldMk cId="2415771600" sldId="262"/>
        </pc:sldMkLst>
        <pc:spChg chg="del mod ord">
          <ac:chgData name="Giuseppe Fazio" userId="35226a9d6e94c055" providerId="LiveId" clId="{5E2B0697-7D64-477B-800E-1DD982356301}" dt="2020-11-21T08:47:54.695" v="1640" actId="700"/>
          <ac:spMkLst>
            <pc:docMk/>
            <pc:sldMk cId="2415771600" sldId="262"/>
            <ac:spMk id="2" creationId="{D622C972-2858-4086-9B90-290AFE7650B3}"/>
          </ac:spMkLst>
        </pc:spChg>
        <pc:spChg chg="del mod ord">
          <ac:chgData name="Giuseppe Fazio" userId="35226a9d6e94c055" providerId="LiveId" clId="{5E2B0697-7D64-477B-800E-1DD982356301}" dt="2020-11-21T08:47:54.695" v="1640" actId="700"/>
          <ac:spMkLst>
            <pc:docMk/>
            <pc:sldMk cId="2415771600" sldId="262"/>
            <ac:spMk id="3" creationId="{DDE4005D-4BAA-44E4-B5C6-2209B7443192}"/>
          </ac:spMkLst>
        </pc:spChg>
        <pc:spChg chg="add mod ord">
          <ac:chgData name="Giuseppe Fazio" userId="35226a9d6e94c055" providerId="LiveId" clId="{5E2B0697-7D64-477B-800E-1DD982356301}" dt="2020-11-21T08:48:23.837" v="1683" actId="20577"/>
          <ac:spMkLst>
            <pc:docMk/>
            <pc:sldMk cId="2415771600" sldId="262"/>
            <ac:spMk id="4" creationId="{A9F32092-050E-4DC4-8033-AE015F4C8D52}"/>
          </ac:spMkLst>
        </pc:spChg>
        <pc:spChg chg="add mod ord">
          <ac:chgData name="Giuseppe Fazio" userId="35226a9d6e94c055" providerId="LiveId" clId="{5E2B0697-7D64-477B-800E-1DD982356301}" dt="2020-11-21T08:50:36.049" v="1819" actId="20577"/>
          <ac:spMkLst>
            <pc:docMk/>
            <pc:sldMk cId="2415771600" sldId="262"/>
            <ac:spMk id="5" creationId="{072E1663-B247-44E3-91B3-3CB1D2A34904}"/>
          </ac:spMkLst>
        </pc:spChg>
      </pc:sldChg>
      <pc:sldChg chg="addSp modSp new mod modClrScheme modAnim chgLayout">
        <pc:chgData name="Giuseppe Fazio" userId="35226a9d6e94c055" providerId="LiveId" clId="{5E2B0697-7D64-477B-800E-1DD982356301}" dt="2020-11-21T09:06:45.490" v="2137"/>
        <pc:sldMkLst>
          <pc:docMk/>
          <pc:sldMk cId="74285658" sldId="263"/>
        </pc:sldMkLst>
        <pc:spChg chg="mod ord">
          <ac:chgData name="Giuseppe Fazio" userId="35226a9d6e94c055" providerId="LiveId" clId="{5E2B0697-7D64-477B-800E-1DD982356301}" dt="2020-11-21T09:04:01.735" v="2001" actId="700"/>
          <ac:spMkLst>
            <pc:docMk/>
            <pc:sldMk cId="74285658" sldId="263"/>
            <ac:spMk id="2" creationId="{52D62CA1-301D-4405-92CC-F6DFECA91327}"/>
          </ac:spMkLst>
        </pc:spChg>
        <pc:spChg chg="mod ord">
          <ac:chgData name="Giuseppe Fazio" userId="35226a9d6e94c055" providerId="LiveId" clId="{5E2B0697-7D64-477B-800E-1DD982356301}" dt="2020-11-21T09:04:52.988" v="2044" actId="27636"/>
          <ac:spMkLst>
            <pc:docMk/>
            <pc:sldMk cId="74285658" sldId="263"/>
            <ac:spMk id="3" creationId="{AEC32379-6279-4071-8416-66DE4231419E}"/>
          </ac:spMkLst>
        </pc:spChg>
        <pc:spChg chg="add mod ord">
          <ac:chgData name="Giuseppe Fazio" userId="35226a9d6e94c055" providerId="LiveId" clId="{5E2B0697-7D64-477B-800E-1DD982356301}" dt="2020-11-21T09:04:15.647" v="2029" actId="20577"/>
          <ac:spMkLst>
            <pc:docMk/>
            <pc:sldMk cId="74285658" sldId="263"/>
            <ac:spMk id="4" creationId="{2BA12DAC-2BE3-4A33-8FE0-9BEDB9B81FE9}"/>
          </ac:spMkLst>
        </pc:spChg>
        <pc:spChg chg="add mod ord">
          <ac:chgData name="Giuseppe Fazio" userId="35226a9d6e94c055" providerId="LiveId" clId="{5E2B0697-7D64-477B-800E-1DD982356301}" dt="2020-11-21T09:04:19.526" v="2036" actId="20577"/>
          <ac:spMkLst>
            <pc:docMk/>
            <pc:sldMk cId="74285658" sldId="263"/>
            <ac:spMk id="5" creationId="{D678495B-FDF8-419A-A4D5-34BC4243460A}"/>
          </ac:spMkLst>
        </pc:spChg>
        <pc:spChg chg="add mod ord">
          <ac:chgData name="Giuseppe Fazio" userId="35226a9d6e94c055" providerId="LiveId" clId="{5E2B0697-7D64-477B-800E-1DD982356301}" dt="2020-11-21T09:05:42.066" v="2134" actId="20577"/>
          <ac:spMkLst>
            <pc:docMk/>
            <pc:sldMk cId="74285658" sldId="263"/>
            <ac:spMk id="6" creationId="{3DB3F06F-3743-4466-BC7C-A6BF6C31363D}"/>
          </ac:spMkLst>
        </pc:spChg>
      </pc:sldChg>
      <pc:sldChg chg="addSp delSp modSp new mod modClrScheme modAnim chgLayout">
        <pc:chgData name="Giuseppe Fazio" userId="35226a9d6e94c055" providerId="LiveId" clId="{5E2B0697-7D64-477B-800E-1DD982356301}" dt="2020-11-21T09:24:58.748" v="2406"/>
        <pc:sldMkLst>
          <pc:docMk/>
          <pc:sldMk cId="599430431" sldId="264"/>
        </pc:sldMkLst>
        <pc:spChg chg="del mod ord">
          <ac:chgData name="Giuseppe Fazio" userId="35226a9d6e94c055" providerId="LiveId" clId="{5E2B0697-7D64-477B-800E-1DD982356301}" dt="2020-11-21T09:20:15.157" v="2139" actId="700"/>
          <ac:spMkLst>
            <pc:docMk/>
            <pc:sldMk cId="599430431" sldId="264"/>
            <ac:spMk id="2" creationId="{B14F14E0-E239-4B5B-BE1B-5D87804D314F}"/>
          </ac:spMkLst>
        </pc:spChg>
        <pc:spChg chg="del">
          <ac:chgData name="Giuseppe Fazio" userId="35226a9d6e94c055" providerId="LiveId" clId="{5E2B0697-7D64-477B-800E-1DD982356301}" dt="2020-11-21T09:20:15.157" v="2139" actId="700"/>
          <ac:spMkLst>
            <pc:docMk/>
            <pc:sldMk cId="599430431" sldId="264"/>
            <ac:spMk id="3" creationId="{93A7702A-6CE5-4556-9C43-2DBAE30CDD49}"/>
          </ac:spMkLst>
        </pc:spChg>
        <pc:spChg chg="del mod ord">
          <ac:chgData name="Giuseppe Fazio" userId="35226a9d6e94c055" providerId="LiveId" clId="{5E2B0697-7D64-477B-800E-1DD982356301}" dt="2020-11-21T09:20:15.157" v="2139" actId="700"/>
          <ac:spMkLst>
            <pc:docMk/>
            <pc:sldMk cId="599430431" sldId="264"/>
            <ac:spMk id="4" creationId="{F56C0E60-371D-4CAA-BED7-D13D5429E5B2}"/>
          </ac:spMkLst>
        </pc:spChg>
        <pc:spChg chg="del">
          <ac:chgData name="Giuseppe Fazio" userId="35226a9d6e94c055" providerId="LiveId" clId="{5E2B0697-7D64-477B-800E-1DD982356301}" dt="2020-11-21T09:20:15.157" v="2139" actId="700"/>
          <ac:spMkLst>
            <pc:docMk/>
            <pc:sldMk cId="599430431" sldId="264"/>
            <ac:spMk id="5" creationId="{7A4A54A9-BCFA-44DB-AC4C-E2A992BF870E}"/>
          </ac:spMkLst>
        </pc:spChg>
        <pc:spChg chg="del mod ord">
          <ac:chgData name="Giuseppe Fazio" userId="35226a9d6e94c055" providerId="LiveId" clId="{5E2B0697-7D64-477B-800E-1DD982356301}" dt="2020-11-21T09:20:15.157" v="2139" actId="700"/>
          <ac:spMkLst>
            <pc:docMk/>
            <pc:sldMk cId="599430431" sldId="264"/>
            <ac:spMk id="6" creationId="{9B57FA09-AE46-4FEF-8483-C089C2FF080A}"/>
          </ac:spMkLst>
        </pc:spChg>
        <pc:spChg chg="add mod ord">
          <ac:chgData name="Giuseppe Fazio" userId="35226a9d6e94c055" providerId="LiveId" clId="{5E2B0697-7D64-477B-800E-1DD982356301}" dt="2020-11-21T09:23:10.806" v="2388" actId="14100"/>
          <ac:spMkLst>
            <pc:docMk/>
            <pc:sldMk cId="599430431" sldId="264"/>
            <ac:spMk id="7" creationId="{AE19740F-0ABE-4341-9AAE-DCC3CA5B75E6}"/>
          </ac:spMkLst>
        </pc:spChg>
        <pc:spChg chg="add del mod ord">
          <ac:chgData name="Giuseppe Fazio" userId="35226a9d6e94c055" providerId="LiveId" clId="{5E2B0697-7D64-477B-800E-1DD982356301}" dt="2020-11-21T09:21:15.553" v="2191" actId="700"/>
          <ac:spMkLst>
            <pc:docMk/>
            <pc:sldMk cId="599430431" sldId="264"/>
            <ac:spMk id="8" creationId="{3116965B-ADA4-4971-BD98-70AEAACA4F75}"/>
          </ac:spMkLst>
        </pc:spChg>
        <pc:spChg chg="add del mod ord">
          <ac:chgData name="Giuseppe Fazio" userId="35226a9d6e94c055" providerId="LiveId" clId="{5E2B0697-7D64-477B-800E-1DD982356301}" dt="2020-11-21T09:21:15.553" v="2191" actId="700"/>
          <ac:spMkLst>
            <pc:docMk/>
            <pc:sldMk cId="599430431" sldId="264"/>
            <ac:spMk id="9" creationId="{2B78BB13-B950-43D0-A9DA-7301369694B1}"/>
          </ac:spMkLst>
        </pc:spChg>
        <pc:spChg chg="add mod ord">
          <ac:chgData name="Giuseppe Fazio" userId="35226a9d6e94c055" providerId="LiveId" clId="{5E2B0697-7D64-477B-800E-1DD982356301}" dt="2020-11-21T09:24:52.250" v="2405" actId="207"/>
          <ac:spMkLst>
            <pc:docMk/>
            <pc:sldMk cId="599430431" sldId="264"/>
            <ac:spMk id="10" creationId="{4E20AB64-9B07-4DA9-B1D3-6F4E41157BCC}"/>
          </ac:spMkLst>
        </pc:spChg>
      </pc:sldChg>
      <pc:sldChg chg="addSp delSp modSp new mod setBg modClrScheme modAnim chgLayout">
        <pc:chgData name="Giuseppe Fazio" userId="35226a9d6e94c055" providerId="LiveId" clId="{5E2B0697-7D64-477B-800E-1DD982356301}" dt="2020-11-21T09:45:06.979" v="2930"/>
        <pc:sldMkLst>
          <pc:docMk/>
          <pc:sldMk cId="1530365675" sldId="265"/>
        </pc:sldMkLst>
        <pc:spChg chg="del mod ord">
          <ac:chgData name="Giuseppe Fazio" userId="35226a9d6e94c055" providerId="LiveId" clId="{5E2B0697-7D64-477B-800E-1DD982356301}" dt="2020-11-21T09:26:32.451" v="2408" actId="700"/>
          <ac:spMkLst>
            <pc:docMk/>
            <pc:sldMk cId="1530365675" sldId="265"/>
            <ac:spMk id="2" creationId="{30E096AE-8B1E-42AB-9C8D-80E51AA2041D}"/>
          </ac:spMkLst>
        </pc:spChg>
        <pc:spChg chg="del mod ord">
          <ac:chgData name="Giuseppe Fazio" userId="35226a9d6e94c055" providerId="LiveId" clId="{5E2B0697-7D64-477B-800E-1DD982356301}" dt="2020-11-21T09:26:32.451" v="2408" actId="700"/>
          <ac:spMkLst>
            <pc:docMk/>
            <pc:sldMk cId="1530365675" sldId="265"/>
            <ac:spMk id="3" creationId="{9C888BFB-AC54-49F4-9358-FB32730F9102}"/>
          </ac:spMkLst>
        </pc:spChg>
        <pc:spChg chg="add mod ord">
          <ac:chgData name="Giuseppe Fazio" userId="35226a9d6e94c055" providerId="LiveId" clId="{5E2B0697-7D64-477B-800E-1DD982356301}" dt="2020-11-21T09:32:28.055" v="2462" actId="20577"/>
          <ac:spMkLst>
            <pc:docMk/>
            <pc:sldMk cId="1530365675" sldId="265"/>
            <ac:spMk id="4" creationId="{C25C6D64-9C7D-49D7-9F11-2136C77BAE5B}"/>
          </ac:spMkLst>
        </pc:spChg>
        <pc:spChg chg="add del mod ord">
          <ac:chgData name="Giuseppe Fazio" userId="35226a9d6e94c055" providerId="LiveId" clId="{5E2B0697-7D64-477B-800E-1DD982356301}" dt="2020-11-21T09:29:32.040" v="2421" actId="931"/>
          <ac:spMkLst>
            <pc:docMk/>
            <pc:sldMk cId="1530365675" sldId="265"/>
            <ac:spMk id="5" creationId="{B7AB6B93-63BE-410C-8161-BED2AA785EBF}"/>
          </ac:spMkLst>
        </pc:spChg>
        <pc:spChg chg="add mod ord">
          <ac:chgData name="Giuseppe Fazio" userId="35226a9d6e94c055" providerId="LiveId" clId="{5E2B0697-7D64-477B-800E-1DD982356301}" dt="2020-11-21T09:44:36.297" v="2929" actId="20577"/>
          <ac:spMkLst>
            <pc:docMk/>
            <pc:sldMk cId="1530365675" sldId="265"/>
            <ac:spMk id="6" creationId="{7593A19E-7804-429E-82FB-FD3365832FD2}"/>
          </ac:spMkLst>
        </pc:spChg>
        <pc:spChg chg="add del">
          <ac:chgData name="Giuseppe Fazio" userId="35226a9d6e94c055" providerId="LiveId" clId="{5E2B0697-7D64-477B-800E-1DD982356301}" dt="2020-11-21T09:29:46.506" v="2423" actId="26606"/>
          <ac:spMkLst>
            <pc:docMk/>
            <pc:sldMk cId="1530365675" sldId="265"/>
            <ac:spMk id="21" creationId="{572F6A24-139E-4EB5-86D2-431F42EF85CB}"/>
          </ac:spMkLst>
        </pc:spChg>
        <pc:spChg chg="add del">
          <ac:chgData name="Giuseppe Fazio" userId="35226a9d6e94c055" providerId="LiveId" clId="{5E2B0697-7D64-477B-800E-1DD982356301}" dt="2020-11-21T09:30:01.558" v="2429" actId="26606"/>
          <ac:spMkLst>
            <pc:docMk/>
            <pc:sldMk cId="1530365675" sldId="265"/>
            <ac:spMk id="25" creationId="{243462E7-1698-4B21-BE89-AEFAC7C2FEFA}"/>
          </ac:spMkLst>
        </pc:spChg>
        <pc:spChg chg="add del">
          <ac:chgData name="Giuseppe Fazio" userId="35226a9d6e94c055" providerId="LiveId" clId="{5E2B0697-7D64-477B-800E-1DD982356301}" dt="2020-11-21T09:30:01.558" v="2429" actId="26606"/>
          <ac:spMkLst>
            <pc:docMk/>
            <pc:sldMk cId="1530365675" sldId="265"/>
            <ac:spMk id="27" creationId="{6C22FCAC-D7EC-4A52-B153-FF761E2235B3}"/>
          </ac:spMkLst>
        </pc:spChg>
        <pc:spChg chg="add del">
          <ac:chgData name="Giuseppe Fazio" userId="35226a9d6e94c055" providerId="LiveId" clId="{5E2B0697-7D64-477B-800E-1DD982356301}" dt="2020-11-21T09:29:46.506" v="2423" actId="26606"/>
          <ac:spMkLst>
            <pc:docMk/>
            <pc:sldMk cId="1530365675" sldId="265"/>
            <ac:spMk id="29" creationId="{C9DA5B05-DD14-4860-AC45-02A8D2EE1AA5}"/>
          </ac:spMkLst>
        </pc:spChg>
        <pc:spChg chg="add del">
          <ac:chgData name="Giuseppe Fazio" userId="35226a9d6e94c055" providerId="LiveId" clId="{5E2B0697-7D64-477B-800E-1DD982356301}" dt="2020-11-21T09:29:55.438" v="2425" actId="26606"/>
          <ac:spMkLst>
            <pc:docMk/>
            <pc:sldMk cId="1530365675" sldId="265"/>
            <ac:spMk id="35" creationId="{7E61F402-3445-458A-9A2B-D28FD288390C}"/>
          </ac:spMkLst>
        </pc:spChg>
        <pc:spChg chg="add del">
          <ac:chgData name="Giuseppe Fazio" userId="35226a9d6e94c055" providerId="LiveId" clId="{5E2B0697-7D64-477B-800E-1DD982356301}" dt="2020-11-21T09:29:57.190" v="2427" actId="26606"/>
          <ac:spMkLst>
            <pc:docMk/>
            <pc:sldMk cId="1530365675" sldId="265"/>
            <ac:spMk id="41" creationId="{572F6A24-139E-4EB5-86D2-431F42EF85CB}"/>
          </ac:spMkLst>
        </pc:spChg>
        <pc:spChg chg="add del">
          <ac:chgData name="Giuseppe Fazio" userId="35226a9d6e94c055" providerId="LiveId" clId="{5E2B0697-7D64-477B-800E-1DD982356301}" dt="2020-11-21T09:29:57.190" v="2427" actId="26606"/>
          <ac:spMkLst>
            <pc:docMk/>
            <pc:sldMk cId="1530365675" sldId="265"/>
            <ac:spMk id="43" creationId="{C9DA5B05-DD14-4860-AC45-02A8D2EE1AA5}"/>
          </ac:spMkLst>
        </pc:spChg>
        <pc:spChg chg="add del">
          <ac:chgData name="Giuseppe Fazio" userId="35226a9d6e94c055" providerId="LiveId" clId="{5E2B0697-7D64-477B-800E-1DD982356301}" dt="2020-11-21T09:30:01.558" v="2429" actId="26606"/>
          <ac:spMkLst>
            <pc:docMk/>
            <pc:sldMk cId="1530365675" sldId="265"/>
            <ac:spMk id="48" creationId="{333F0879-3DA0-4CB8-B35E-A0AD42558191}"/>
          </ac:spMkLst>
        </pc:spChg>
        <pc:spChg chg="add del">
          <ac:chgData name="Giuseppe Fazio" userId="35226a9d6e94c055" providerId="LiveId" clId="{5E2B0697-7D64-477B-800E-1DD982356301}" dt="2020-11-21T09:30:01.558" v="2429" actId="26606"/>
          <ac:spMkLst>
            <pc:docMk/>
            <pc:sldMk cId="1530365675" sldId="265"/>
            <ac:spMk id="49" creationId="{324D2183-F388-476E-92A9-D6639D698580}"/>
          </ac:spMkLst>
        </pc:spChg>
        <pc:spChg chg="add del">
          <ac:chgData name="Giuseppe Fazio" userId="35226a9d6e94c055" providerId="LiveId" clId="{5E2B0697-7D64-477B-800E-1DD982356301}" dt="2020-11-21T09:30:54.458" v="2431" actId="26606"/>
          <ac:spMkLst>
            <pc:docMk/>
            <pc:sldMk cId="1530365675" sldId="265"/>
            <ac:spMk id="53" creationId="{572F6A24-139E-4EB5-86D2-431F42EF85CB}"/>
          </ac:spMkLst>
        </pc:spChg>
        <pc:spChg chg="add del">
          <ac:chgData name="Giuseppe Fazio" userId="35226a9d6e94c055" providerId="LiveId" clId="{5E2B0697-7D64-477B-800E-1DD982356301}" dt="2020-11-21T09:30:54.458" v="2431" actId="26606"/>
          <ac:spMkLst>
            <pc:docMk/>
            <pc:sldMk cId="1530365675" sldId="265"/>
            <ac:spMk id="57" creationId="{C9DA5B05-DD14-4860-AC45-02A8D2EE1AA5}"/>
          </ac:spMkLst>
        </pc:spChg>
        <pc:spChg chg="add del">
          <ac:chgData name="Giuseppe Fazio" userId="35226a9d6e94c055" providerId="LiveId" clId="{5E2B0697-7D64-477B-800E-1DD982356301}" dt="2020-11-21T09:30:59.894" v="2433" actId="26606"/>
          <ac:spMkLst>
            <pc:docMk/>
            <pc:sldMk cId="1530365675" sldId="265"/>
            <ac:spMk id="62" creationId="{333F0879-3DA0-4CB8-B35E-A0AD42558191}"/>
          </ac:spMkLst>
        </pc:spChg>
        <pc:spChg chg="add del">
          <ac:chgData name="Giuseppe Fazio" userId="35226a9d6e94c055" providerId="LiveId" clId="{5E2B0697-7D64-477B-800E-1DD982356301}" dt="2020-11-21T09:30:59.894" v="2433" actId="26606"/>
          <ac:spMkLst>
            <pc:docMk/>
            <pc:sldMk cId="1530365675" sldId="265"/>
            <ac:spMk id="63" creationId="{324D2183-F388-476E-92A9-D6639D698580}"/>
          </ac:spMkLst>
        </pc:spChg>
        <pc:spChg chg="add del">
          <ac:chgData name="Giuseppe Fazio" userId="35226a9d6e94c055" providerId="LiveId" clId="{5E2B0697-7D64-477B-800E-1DD982356301}" dt="2020-11-21T09:30:59.894" v="2433" actId="26606"/>
          <ac:spMkLst>
            <pc:docMk/>
            <pc:sldMk cId="1530365675" sldId="265"/>
            <ac:spMk id="64" creationId="{243462E7-1698-4B21-BE89-AEFAC7C2FEFA}"/>
          </ac:spMkLst>
        </pc:spChg>
        <pc:spChg chg="add del">
          <ac:chgData name="Giuseppe Fazio" userId="35226a9d6e94c055" providerId="LiveId" clId="{5E2B0697-7D64-477B-800E-1DD982356301}" dt="2020-11-21T09:30:59.894" v="2433" actId="26606"/>
          <ac:spMkLst>
            <pc:docMk/>
            <pc:sldMk cId="1530365675" sldId="265"/>
            <ac:spMk id="65" creationId="{6C22FCAC-D7EC-4A52-B153-FF761E2235B3}"/>
          </ac:spMkLst>
        </pc:spChg>
        <pc:spChg chg="add">
          <ac:chgData name="Giuseppe Fazio" userId="35226a9d6e94c055" providerId="LiveId" clId="{5E2B0697-7D64-477B-800E-1DD982356301}" dt="2020-11-21T09:31:00.091" v="2434" actId="26606"/>
          <ac:spMkLst>
            <pc:docMk/>
            <pc:sldMk cId="1530365675" sldId="265"/>
            <ac:spMk id="69" creationId="{75E66D3F-14EA-4BCD-819B-EEF581746B88}"/>
          </ac:spMkLst>
        </pc:spChg>
        <pc:spChg chg="add">
          <ac:chgData name="Giuseppe Fazio" userId="35226a9d6e94c055" providerId="LiveId" clId="{5E2B0697-7D64-477B-800E-1DD982356301}" dt="2020-11-21T09:31:00.091" v="2434" actId="26606"/>
          <ac:spMkLst>
            <pc:docMk/>
            <pc:sldMk cId="1530365675" sldId="265"/>
            <ac:spMk id="73" creationId="{DD5289D1-D3B7-4C53-823E-280A79C02EBF}"/>
          </ac:spMkLst>
        </pc:spChg>
        <pc:grpChg chg="add del">
          <ac:chgData name="Giuseppe Fazio" userId="35226a9d6e94c055" providerId="LiveId" clId="{5E2B0697-7D64-477B-800E-1DD982356301}" dt="2020-11-21T09:29:46.506" v="2423" actId="26606"/>
          <ac:grpSpMkLst>
            <pc:docMk/>
            <pc:sldMk cId="1530365675" sldId="265"/>
            <ac:grpSpMk id="13" creationId="{DFB5D1BB-0703-437B-BD1E-1D07F8A2730B}"/>
          </ac:grpSpMkLst>
        </pc:grpChg>
        <pc:grpChg chg="add del">
          <ac:chgData name="Giuseppe Fazio" userId="35226a9d6e94c055" providerId="LiveId" clId="{5E2B0697-7D64-477B-800E-1DD982356301}" dt="2020-11-21T09:29:46.506" v="2423" actId="26606"/>
          <ac:grpSpMkLst>
            <pc:docMk/>
            <pc:sldMk cId="1530365675" sldId="265"/>
            <ac:grpSpMk id="23" creationId="{3963AE85-BE5D-4975-BACF-DDDCC9C2ACDE}"/>
          </ac:grpSpMkLst>
        </pc:grpChg>
        <pc:grpChg chg="add del">
          <ac:chgData name="Giuseppe Fazio" userId="35226a9d6e94c055" providerId="LiveId" clId="{5E2B0697-7D64-477B-800E-1DD982356301}" dt="2020-11-21T09:29:55.438" v="2425" actId="26606"/>
          <ac:grpSpMkLst>
            <pc:docMk/>
            <pc:sldMk cId="1530365675" sldId="265"/>
            <ac:grpSpMk id="33" creationId="{3F6D81C7-B083-478E-82FE-089A8CB72EB8}"/>
          </ac:grpSpMkLst>
        </pc:grpChg>
        <pc:grpChg chg="add del">
          <ac:chgData name="Giuseppe Fazio" userId="35226a9d6e94c055" providerId="LiveId" clId="{5E2B0697-7D64-477B-800E-1DD982356301}" dt="2020-11-21T09:29:55.438" v="2425" actId="26606"/>
          <ac:grpSpMkLst>
            <pc:docMk/>
            <pc:sldMk cId="1530365675" sldId="265"/>
            <ac:grpSpMk id="36" creationId="{A673C096-95AE-4644-B76C-1DF1B667DC44}"/>
          </ac:grpSpMkLst>
        </pc:grpChg>
        <pc:grpChg chg="add del">
          <ac:chgData name="Giuseppe Fazio" userId="35226a9d6e94c055" providerId="LiveId" clId="{5E2B0697-7D64-477B-800E-1DD982356301}" dt="2020-11-21T09:29:57.190" v="2427" actId="26606"/>
          <ac:grpSpMkLst>
            <pc:docMk/>
            <pc:sldMk cId="1530365675" sldId="265"/>
            <ac:grpSpMk id="39" creationId="{DFB5D1BB-0703-437B-BD1E-1D07F8A2730B}"/>
          </ac:grpSpMkLst>
        </pc:grpChg>
        <pc:grpChg chg="add del">
          <ac:chgData name="Giuseppe Fazio" userId="35226a9d6e94c055" providerId="LiveId" clId="{5E2B0697-7D64-477B-800E-1DD982356301}" dt="2020-11-21T09:29:57.190" v="2427" actId="26606"/>
          <ac:grpSpMkLst>
            <pc:docMk/>
            <pc:sldMk cId="1530365675" sldId="265"/>
            <ac:grpSpMk id="42" creationId="{3963AE85-BE5D-4975-BACF-DDDCC9C2ACDE}"/>
          </ac:grpSpMkLst>
        </pc:grpChg>
        <pc:grpChg chg="add del">
          <ac:chgData name="Giuseppe Fazio" userId="35226a9d6e94c055" providerId="LiveId" clId="{5E2B0697-7D64-477B-800E-1DD982356301}" dt="2020-11-21T09:30:01.558" v="2429" actId="26606"/>
          <ac:grpSpMkLst>
            <pc:docMk/>
            <pc:sldMk cId="1530365675" sldId="265"/>
            <ac:grpSpMk id="46" creationId="{3F6D81C7-B083-478E-82FE-089A8CB72EB8}"/>
          </ac:grpSpMkLst>
        </pc:grpChg>
        <pc:grpChg chg="add del">
          <ac:chgData name="Giuseppe Fazio" userId="35226a9d6e94c055" providerId="LiveId" clId="{5E2B0697-7D64-477B-800E-1DD982356301}" dt="2020-11-21T09:30:54.458" v="2431" actId="26606"/>
          <ac:grpSpMkLst>
            <pc:docMk/>
            <pc:sldMk cId="1530365675" sldId="265"/>
            <ac:grpSpMk id="51" creationId="{DFB5D1BB-0703-437B-BD1E-1D07F8A2730B}"/>
          </ac:grpSpMkLst>
        </pc:grpChg>
        <pc:grpChg chg="add del">
          <ac:chgData name="Giuseppe Fazio" userId="35226a9d6e94c055" providerId="LiveId" clId="{5E2B0697-7D64-477B-800E-1DD982356301}" dt="2020-11-21T09:30:54.458" v="2431" actId="26606"/>
          <ac:grpSpMkLst>
            <pc:docMk/>
            <pc:sldMk cId="1530365675" sldId="265"/>
            <ac:grpSpMk id="54" creationId="{3963AE85-BE5D-4975-BACF-DDDCC9C2ACDE}"/>
          </ac:grpSpMkLst>
        </pc:grpChg>
        <pc:grpChg chg="add del">
          <ac:chgData name="Giuseppe Fazio" userId="35226a9d6e94c055" providerId="LiveId" clId="{5E2B0697-7D64-477B-800E-1DD982356301}" dt="2020-11-21T09:30:59.894" v="2433" actId="26606"/>
          <ac:grpSpMkLst>
            <pc:docMk/>
            <pc:sldMk cId="1530365675" sldId="265"/>
            <ac:grpSpMk id="60" creationId="{3F6D81C7-B083-478E-82FE-089A8CB72EB8}"/>
          </ac:grpSpMkLst>
        </pc:grpChg>
        <pc:grpChg chg="add">
          <ac:chgData name="Giuseppe Fazio" userId="35226a9d6e94c055" providerId="LiveId" clId="{5E2B0697-7D64-477B-800E-1DD982356301}" dt="2020-11-21T09:31:00.091" v="2434" actId="26606"/>
          <ac:grpSpMkLst>
            <pc:docMk/>
            <pc:sldMk cId="1530365675" sldId="265"/>
            <ac:grpSpMk id="67" creationId="{3F6D81C7-B083-478E-82FE-089A8CB72EB8}"/>
          </ac:grpSpMkLst>
        </pc:grpChg>
        <pc:grpChg chg="add">
          <ac:chgData name="Giuseppe Fazio" userId="35226a9d6e94c055" providerId="LiveId" clId="{5E2B0697-7D64-477B-800E-1DD982356301}" dt="2020-11-21T09:31:00.091" v="2434" actId="26606"/>
          <ac:grpSpMkLst>
            <pc:docMk/>
            <pc:sldMk cId="1530365675" sldId="265"/>
            <ac:grpSpMk id="70" creationId="{D49D3EDE-CC3B-4573-A04B-26F32F1B2E7C}"/>
          </ac:grpSpMkLst>
        </pc:grpChg>
        <pc:picChg chg="add mod ord">
          <ac:chgData name="Giuseppe Fazio" userId="35226a9d6e94c055" providerId="LiveId" clId="{5E2B0697-7D64-477B-800E-1DD982356301}" dt="2020-11-21T09:32:42.278" v="2464" actId="14100"/>
          <ac:picMkLst>
            <pc:docMk/>
            <pc:sldMk cId="1530365675" sldId="265"/>
            <ac:picMk id="8" creationId="{08AF5350-DA59-46C4-9F9D-6B17BC581D96}"/>
          </ac:picMkLst>
        </pc:picChg>
        <pc:cxnChg chg="add del">
          <ac:chgData name="Giuseppe Fazio" userId="35226a9d6e94c055" providerId="LiveId" clId="{5E2B0697-7D64-477B-800E-1DD982356301}" dt="2020-11-21T09:29:46.506" v="2423" actId="26606"/>
          <ac:cxnSpMkLst>
            <pc:docMk/>
            <pc:sldMk cId="1530365675" sldId="265"/>
            <ac:cxnSpMk id="19" creationId="{883F92AF-2403-4558-B1D7-72130A1E4BC7}"/>
          </ac:cxnSpMkLst>
        </pc:cxnChg>
        <pc:cxnChg chg="add del">
          <ac:chgData name="Giuseppe Fazio" userId="35226a9d6e94c055" providerId="LiveId" clId="{5E2B0697-7D64-477B-800E-1DD982356301}" dt="2020-11-21T09:29:46.506" v="2423" actId="26606"/>
          <ac:cxnSpMkLst>
            <pc:docMk/>
            <pc:sldMk cId="1530365675" sldId="265"/>
            <ac:cxnSpMk id="31" creationId="{36BE37AC-AD36-4C42-9B8C-C5500F4E7C63}"/>
          </ac:cxnSpMkLst>
        </pc:cxnChg>
        <pc:cxnChg chg="add del">
          <ac:chgData name="Giuseppe Fazio" userId="35226a9d6e94c055" providerId="LiveId" clId="{5E2B0697-7D64-477B-800E-1DD982356301}" dt="2020-11-21T09:29:55.438" v="2425" actId="26606"/>
          <ac:cxnSpMkLst>
            <pc:docMk/>
            <pc:sldMk cId="1530365675" sldId="265"/>
            <ac:cxnSpMk id="34" creationId="{F06B54F2-CD11-4359-A7D6-DA7C76C091A6}"/>
          </ac:cxnSpMkLst>
        </pc:cxnChg>
        <pc:cxnChg chg="add del">
          <ac:chgData name="Giuseppe Fazio" userId="35226a9d6e94c055" providerId="LiveId" clId="{5E2B0697-7D64-477B-800E-1DD982356301}" dt="2020-11-21T09:29:55.438" v="2425" actId="26606"/>
          <ac:cxnSpMkLst>
            <pc:docMk/>
            <pc:sldMk cId="1530365675" sldId="265"/>
            <ac:cxnSpMk id="37" creationId="{2BE880E9-2B86-4CDB-B5B7-308745CDD19D}"/>
          </ac:cxnSpMkLst>
        </pc:cxnChg>
        <pc:cxnChg chg="add del">
          <ac:chgData name="Giuseppe Fazio" userId="35226a9d6e94c055" providerId="LiveId" clId="{5E2B0697-7D64-477B-800E-1DD982356301}" dt="2020-11-21T09:29:57.190" v="2427" actId="26606"/>
          <ac:cxnSpMkLst>
            <pc:docMk/>
            <pc:sldMk cId="1530365675" sldId="265"/>
            <ac:cxnSpMk id="40" creationId="{883F92AF-2403-4558-B1D7-72130A1E4BC7}"/>
          </ac:cxnSpMkLst>
        </pc:cxnChg>
        <pc:cxnChg chg="add del">
          <ac:chgData name="Giuseppe Fazio" userId="35226a9d6e94c055" providerId="LiveId" clId="{5E2B0697-7D64-477B-800E-1DD982356301}" dt="2020-11-21T09:29:57.190" v="2427" actId="26606"/>
          <ac:cxnSpMkLst>
            <pc:docMk/>
            <pc:sldMk cId="1530365675" sldId="265"/>
            <ac:cxnSpMk id="44" creationId="{36BE37AC-AD36-4C42-9B8C-C5500F4E7C63}"/>
          </ac:cxnSpMkLst>
        </pc:cxnChg>
        <pc:cxnChg chg="add del">
          <ac:chgData name="Giuseppe Fazio" userId="35226a9d6e94c055" providerId="LiveId" clId="{5E2B0697-7D64-477B-800E-1DD982356301}" dt="2020-11-21T09:30:01.558" v="2429" actId="26606"/>
          <ac:cxnSpMkLst>
            <pc:docMk/>
            <pc:sldMk cId="1530365675" sldId="265"/>
            <ac:cxnSpMk id="47" creationId="{F06B54F2-CD11-4359-A7D6-DA7C76C091A6}"/>
          </ac:cxnSpMkLst>
        </pc:cxnChg>
        <pc:cxnChg chg="add del">
          <ac:chgData name="Giuseppe Fazio" userId="35226a9d6e94c055" providerId="LiveId" clId="{5E2B0697-7D64-477B-800E-1DD982356301}" dt="2020-11-21T09:30:54.458" v="2431" actId="26606"/>
          <ac:cxnSpMkLst>
            <pc:docMk/>
            <pc:sldMk cId="1530365675" sldId="265"/>
            <ac:cxnSpMk id="52" creationId="{883F92AF-2403-4558-B1D7-72130A1E4BC7}"/>
          </ac:cxnSpMkLst>
        </pc:cxnChg>
        <pc:cxnChg chg="add del">
          <ac:chgData name="Giuseppe Fazio" userId="35226a9d6e94c055" providerId="LiveId" clId="{5E2B0697-7D64-477B-800E-1DD982356301}" dt="2020-11-21T09:30:54.458" v="2431" actId="26606"/>
          <ac:cxnSpMkLst>
            <pc:docMk/>
            <pc:sldMk cId="1530365675" sldId="265"/>
            <ac:cxnSpMk id="58" creationId="{36BE37AC-AD36-4C42-9B8C-C5500F4E7C63}"/>
          </ac:cxnSpMkLst>
        </pc:cxnChg>
        <pc:cxnChg chg="add del">
          <ac:chgData name="Giuseppe Fazio" userId="35226a9d6e94c055" providerId="LiveId" clId="{5E2B0697-7D64-477B-800E-1DD982356301}" dt="2020-11-21T09:30:59.894" v="2433" actId="26606"/>
          <ac:cxnSpMkLst>
            <pc:docMk/>
            <pc:sldMk cId="1530365675" sldId="265"/>
            <ac:cxnSpMk id="61" creationId="{F06B54F2-CD11-4359-A7D6-DA7C76C091A6}"/>
          </ac:cxnSpMkLst>
        </pc:cxnChg>
        <pc:cxnChg chg="add">
          <ac:chgData name="Giuseppe Fazio" userId="35226a9d6e94c055" providerId="LiveId" clId="{5E2B0697-7D64-477B-800E-1DD982356301}" dt="2020-11-21T09:31:00.091" v="2434" actId="26606"/>
          <ac:cxnSpMkLst>
            <pc:docMk/>
            <pc:sldMk cId="1530365675" sldId="265"/>
            <ac:cxnSpMk id="68" creationId="{F06B54F2-CD11-4359-A7D6-DA7C76C091A6}"/>
          </ac:cxnSpMkLst>
        </pc:cxnChg>
        <pc:cxnChg chg="add">
          <ac:chgData name="Giuseppe Fazio" userId="35226a9d6e94c055" providerId="LiveId" clId="{5E2B0697-7D64-477B-800E-1DD982356301}" dt="2020-11-21T09:31:00.091" v="2434" actId="26606"/>
          <ac:cxnSpMkLst>
            <pc:docMk/>
            <pc:sldMk cId="1530365675" sldId="265"/>
            <ac:cxnSpMk id="74" creationId="{A456CE10-0EE3-4503-ACF3-1D53A6FDBBBF}"/>
          </ac:cxnSpMkLst>
        </pc:cxnChg>
      </pc:sldChg>
      <pc:sldChg chg="addSp delSp modSp new mod setBg modClrScheme delAnim modAnim chgLayout">
        <pc:chgData name="Giuseppe Fazio" userId="35226a9d6e94c055" providerId="LiveId" clId="{5E2B0697-7D64-477B-800E-1DD982356301}" dt="2020-11-21T10:00:03.971" v="3205"/>
        <pc:sldMkLst>
          <pc:docMk/>
          <pc:sldMk cId="236145320" sldId="266"/>
        </pc:sldMkLst>
        <pc:spChg chg="mod ord">
          <ac:chgData name="Giuseppe Fazio" userId="35226a9d6e94c055" providerId="LiveId" clId="{5E2B0697-7D64-477B-800E-1DD982356301}" dt="2020-11-21T09:59:15.755" v="3203" actId="113"/>
          <ac:spMkLst>
            <pc:docMk/>
            <pc:sldMk cId="236145320" sldId="266"/>
            <ac:spMk id="2" creationId="{130986D5-109C-4733-B49B-E8DFE195FD29}"/>
          </ac:spMkLst>
        </pc:spChg>
        <pc:spChg chg="del">
          <ac:chgData name="Giuseppe Fazio" userId="35226a9d6e94c055" providerId="LiveId" clId="{5E2B0697-7D64-477B-800E-1DD982356301}" dt="2020-11-21T09:51:17.882" v="2991"/>
          <ac:spMkLst>
            <pc:docMk/>
            <pc:sldMk cId="236145320" sldId="266"/>
            <ac:spMk id="3" creationId="{550F9855-B74F-4C5D-BF9B-A68C29B1817D}"/>
          </ac:spMkLst>
        </pc:spChg>
        <pc:spChg chg="add del mod ord">
          <ac:chgData name="Giuseppe Fazio" userId="35226a9d6e94c055" providerId="LiveId" clId="{5E2B0697-7D64-477B-800E-1DD982356301}" dt="2020-11-21T09:56:08.646" v="3013" actId="700"/>
          <ac:spMkLst>
            <pc:docMk/>
            <pc:sldMk cId="236145320" sldId="266"/>
            <ac:spMk id="6" creationId="{54BD7941-5619-4109-9E27-138543942C4F}"/>
          </ac:spMkLst>
        </pc:spChg>
        <pc:spChg chg="add mod ord">
          <ac:chgData name="Giuseppe Fazio" userId="35226a9d6e94c055" providerId="LiveId" clId="{5E2B0697-7D64-477B-800E-1DD982356301}" dt="2020-11-21T09:59:38.759" v="3204" actId="255"/>
          <ac:spMkLst>
            <pc:docMk/>
            <pc:sldMk cId="236145320" sldId="266"/>
            <ac:spMk id="7" creationId="{04131A73-D7E1-4C74-8A91-288CAADAD5EF}"/>
          </ac:spMkLst>
        </pc:spChg>
        <pc:spChg chg="add">
          <ac:chgData name="Giuseppe Fazio" userId="35226a9d6e94c055" providerId="LiveId" clId="{5E2B0697-7D64-477B-800E-1DD982356301}" dt="2020-11-21T09:56:17.969" v="3015" actId="26606"/>
          <ac:spMkLst>
            <pc:docMk/>
            <pc:sldMk cId="236145320" sldId="266"/>
            <ac:spMk id="22" creationId="{75E66D3F-14EA-4BCD-819B-EEF581746B88}"/>
          </ac:spMkLst>
        </pc:spChg>
        <pc:spChg chg="add">
          <ac:chgData name="Giuseppe Fazio" userId="35226a9d6e94c055" providerId="LiveId" clId="{5E2B0697-7D64-477B-800E-1DD982356301}" dt="2020-11-21T09:56:17.969" v="3015" actId="26606"/>
          <ac:spMkLst>
            <pc:docMk/>
            <pc:sldMk cId="236145320" sldId="266"/>
            <ac:spMk id="30" creationId="{DD5289D1-D3B7-4C53-823E-280A79C02EBF}"/>
          </ac:spMkLst>
        </pc:spChg>
        <pc:grpChg chg="add">
          <ac:chgData name="Giuseppe Fazio" userId="35226a9d6e94c055" providerId="LiveId" clId="{5E2B0697-7D64-477B-800E-1DD982356301}" dt="2020-11-21T09:56:17.969" v="3015" actId="26606"/>
          <ac:grpSpMkLst>
            <pc:docMk/>
            <pc:sldMk cId="236145320" sldId="266"/>
            <ac:grpSpMk id="14" creationId="{3F6D81C7-B083-478E-82FE-089A8CB72EB8}"/>
          </ac:grpSpMkLst>
        </pc:grpChg>
        <pc:grpChg chg="add">
          <ac:chgData name="Giuseppe Fazio" userId="35226a9d6e94c055" providerId="LiveId" clId="{5E2B0697-7D64-477B-800E-1DD982356301}" dt="2020-11-21T09:56:17.969" v="3015" actId="26606"/>
          <ac:grpSpMkLst>
            <pc:docMk/>
            <pc:sldMk cId="236145320" sldId="266"/>
            <ac:grpSpMk id="24" creationId="{D49D3EDE-CC3B-4573-A04B-26F32F1B2E7C}"/>
          </ac:grpSpMkLst>
        </pc:grpChg>
        <pc:picChg chg="add del mod">
          <ac:chgData name="Giuseppe Fazio" userId="35226a9d6e94c055" providerId="LiveId" clId="{5E2B0697-7D64-477B-800E-1DD982356301}" dt="2020-11-21T09:55:29.714" v="3012" actId="478"/>
          <ac:picMkLst>
            <pc:docMk/>
            <pc:sldMk cId="236145320" sldId="266"/>
            <ac:picMk id="4" creationId="{FA8B85B3-7A18-4857-9EA2-4B5875D26B85}"/>
          </ac:picMkLst>
        </pc:picChg>
        <pc:picChg chg="add">
          <ac:chgData name="Giuseppe Fazio" userId="35226a9d6e94c055" providerId="LiveId" clId="{5E2B0697-7D64-477B-800E-1DD982356301}" dt="2020-11-21T09:56:17.969" v="3015" actId="26606"/>
          <ac:picMkLst>
            <pc:docMk/>
            <pc:sldMk cId="236145320" sldId="266"/>
            <ac:picMk id="11" creationId="{D912B9D1-0641-4788-8B51-5830670CDFBC}"/>
          </ac:picMkLst>
        </pc:picChg>
        <pc:cxnChg chg="add">
          <ac:chgData name="Giuseppe Fazio" userId="35226a9d6e94c055" providerId="LiveId" clId="{5E2B0697-7D64-477B-800E-1DD982356301}" dt="2020-11-21T09:56:17.969" v="3015" actId="26606"/>
          <ac:cxnSpMkLst>
            <pc:docMk/>
            <pc:sldMk cId="236145320" sldId="266"/>
            <ac:cxnSpMk id="20" creationId="{F06B54F2-CD11-4359-A7D6-DA7C76C091A6}"/>
          </ac:cxnSpMkLst>
        </pc:cxnChg>
        <pc:cxnChg chg="add">
          <ac:chgData name="Giuseppe Fazio" userId="35226a9d6e94c055" providerId="LiveId" clId="{5E2B0697-7D64-477B-800E-1DD982356301}" dt="2020-11-21T09:56:17.969" v="3015" actId="26606"/>
          <ac:cxnSpMkLst>
            <pc:docMk/>
            <pc:sldMk cId="236145320" sldId="266"/>
            <ac:cxnSpMk id="32" creationId="{A456CE10-0EE3-4503-ACF3-1D53A6FDBBBF}"/>
          </ac:cxnSpMkLst>
        </pc:cxnChg>
      </pc:sldChg>
      <pc:sldChg chg="addSp delSp modSp new mod modClrScheme modAnim chgLayout">
        <pc:chgData name="Giuseppe Fazio" userId="35226a9d6e94c055" providerId="LiveId" clId="{5E2B0697-7D64-477B-800E-1DD982356301}" dt="2020-11-21T10:37:07.456" v="3578"/>
        <pc:sldMkLst>
          <pc:docMk/>
          <pc:sldMk cId="3344954905" sldId="267"/>
        </pc:sldMkLst>
        <pc:spChg chg="del">
          <ac:chgData name="Giuseppe Fazio" userId="35226a9d6e94c055" providerId="LiveId" clId="{5E2B0697-7D64-477B-800E-1DD982356301}" dt="2020-11-21T10:00:28.253" v="3207" actId="700"/>
          <ac:spMkLst>
            <pc:docMk/>
            <pc:sldMk cId="3344954905" sldId="267"/>
            <ac:spMk id="2" creationId="{DC980717-433F-48F4-BBAA-EA825B1F40D9}"/>
          </ac:spMkLst>
        </pc:spChg>
        <pc:spChg chg="del">
          <ac:chgData name="Giuseppe Fazio" userId="35226a9d6e94c055" providerId="LiveId" clId="{5E2B0697-7D64-477B-800E-1DD982356301}" dt="2020-11-21T10:00:28.253" v="3207" actId="700"/>
          <ac:spMkLst>
            <pc:docMk/>
            <pc:sldMk cId="3344954905" sldId="267"/>
            <ac:spMk id="3" creationId="{35DAA5FA-855B-498E-87A5-BAFF3E1405E0}"/>
          </ac:spMkLst>
        </pc:spChg>
        <pc:picChg chg="add mod">
          <ac:chgData name="Giuseppe Fazio" userId="35226a9d6e94c055" providerId="LiveId" clId="{5E2B0697-7D64-477B-800E-1DD982356301}" dt="2020-11-21T10:01:24.103" v="3209"/>
          <ac:picMkLst>
            <pc:docMk/>
            <pc:sldMk cId="3344954905" sldId="267"/>
            <ac:picMk id="4" creationId="{F9C74ED4-208A-4C9F-B936-BC8C67E71219}"/>
          </ac:picMkLst>
        </pc:picChg>
      </pc:sldChg>
      <pc:sldChg chg="modSp new mod modAnim">
        <pc:chgData name="Giuseppe Fazio" userId="35226a9d6e94c055" providerId="LiveId" clId="{5E2B0697-7D64-477B-800E-1DD982356301}" dt="2020-11-21T10:15:15.855" v="3365" actId="27636"/>
        <pc:sldMkLst>
          <pc:docMk/>
          <pc:sldMk cId="607635295" sldId="268"/>
        </pc:sldMkLst>
        <pc:spChg chg="mod">
          <ac:chgData name="Giuseppe Fazio" userId="35226a9d6e94c055" providerId="LiveId" clId="{5E2B0697-7D64-477B-800E-1DD982356301}" dt="2020-11-21T10:13:33.969" v="3305" actId="21"/>
          <ac:spMkLst>
            <pc:docMk/>
            <pc:sldMk cId="607635295" sldId="268"/>
            <ac:spMk id="2" creationId="{052E7B3D-8C12-4AA6-B517-C70990242C01}"/>
          </ac:spMkLst>
        </pc:spChg>
        <pc:spChg chg="mod">
          <ac:chgData name="Giuseppe Fazio" userId="35226a9d6e94c055" providerId="LiveId" clId="{5E2B0697-7D64-477B-800E-1DD982356301}" dt="2020-11-21T10:15:15.855" v="3365" actId="27636"/>
          <ac:spMkLst>
            <pc:docMk/>
            <pc:sldMk cId="607635295" sldId="268"/>
            <ac:spMk id="3" creationId="{1D234FA3-2C73-4A1B-9016-B4A023CF45CA}"/>
          </ac:spMkLst>
        </pc:spChg>
      </pc:sldChg>
      <pc:sldChg chg="add del">
        <pc:chgData name="Giuseppe Fazio" userId="35226a9d6e94c055" providerId="LiveId" clId="{5E2B0697-7D64-477B-800E-1DD982356301}" dt="2020-11-21T10:16:49.574" v="3367" actId="2696"/>
        <pc:sldMkLst>
          <pc:docMk/>
          <pc:sldMk cId="699043945" sldId="269"/>
        </pc:sldMkLst>
      </pc:sldChg>
      <pc:sldChg chg="add ord modAnim">
        <pc:chgData name="Giuseppe Fazio" userId="35226a9d6e94c055" providerId="LiveId" clId="{5E2B0697-7D64-477B-800E-1DD982356301}" dt="2020-11-21T10:37:13.688" v="3579"/>
        <pc:sldMkLst>
          <pc:docMk/>
          <pc:sldMk cId="1709575732" sldId="269"/>
        </pc:sldMkLst>
      </pc:sldChg>
      <pc:sldChg chg="addSp delSp modSp new mod modAnim chgLayout">
        <pc:chgData name="Giuseppe Fazio" userId="35226a9d6e94c055" providerId="LiveId" clId="{5E2B0697-7D64-477B-800E-1DD982356301}" dt="2020-11-21T16:39:35.882" v="8043" actId="14100"/>
        <pc:sldMkLst>
          <pc:docMk/>
          <pc:sldMk cId="2003511583" sldId="270"/>
        </pc:sldMkLst>
        <pc:spChg chg="del">
          <ac:chgData name="Giuseppe Fazio" userId="35226a9d6e94c055" providerId="LiveId" clId="{5E2B0697-7D64-477B-800E-1DD982356301}" dt="2020-11-21T10:18:08.561" v="3372" actId="700"/>
          <ac:spMkLst>
            <pc:docMk/>
            <pc:sldMk cId="2003511583" sldId="270"/>
            <ac:spMk id="2" creationId="{D63773ED-9FB8-4FE0-9868-521DEAB0266E}"/>
          </ac:spMkLst>
        </pc:spChg>
        <pc:spChg chg="del">
          <ac:chgData name="Giuseppe Fazio" userId="35226a9d6e94c055" providerId="LiveId" clId="{5E2B0697-7D64-477B-800E-1DD982356301}" dt="2020-11-21T10:18:08.561" v="3372" actId="700"/>
          <ac:spMkLst>
            <pc:docMk/>
            <pc:sldMk cId="2003511583" sldId="270"/>
            <ac:spMk id="3" creationId="{50CFC310-D922-4585-BCD1-711E2F0CE2FA}"/>
          </ac:spMkLst>
        </pc:spChg>
        <pc:spChg chg="add mod ord">
          <ac:chgData name="Giuseppe Fazio" userId="35226a9d6e94c055" providerId="LiveId" clId="{5E2B0697-7D64-477B-800E-1DD982356301}" dt="2020-11-21T10:18:48.730" v="3415" actId="20577"/>
          <ac:spMkLst>
            <pc:docMk/>
            <pc:sldMk cId="2003511583" sldId="270"/>
            <ac:spMk id="4" creationId="{AC17F125-8C99-4711-8235-4D539B7CBB96}"/>
          </ac:spMkLst>
        </pc:spChg>
        <pc:spChg chg="add mod ord">
          <ac:chgData name="Giuseppe Fazio" userId="35226a9d6e94c055" providerId="LiveId" clId="{5E2B0697-7D64-477B-800E-1DD982356301}" dt="2020-11-21T16:39:35.882" v="8043" actId="14100"/>
          <ac:spMkLst>
            <pc:docMk/>
            <pc:sldMk cId="2003511583" sldId="270"/>
            <ac:spMk id="5" creationId="{9B7AC663-AA54-4B46-90E0-5DCE24A9827B}"/>
          </ac:spMkLst>
        </pc:spChg>
      </pc:sldChg>
      <pc:sldChg chg="delSp modSp add mod ord modClrScheme modAnim delDesignElem chgLayout">
        <pc:chgData name="Giuseppe Fazio" userId="35226a9d6e94c055" providerId="LiveId" clId="{5E2B0697-7D64-477B-800E-1DD982356301}" dt="2020-11-24T17:42:09.660" v="8467" actId="113"/>
        <pc:sldMkLst>
          <pc:docMk/>
          <pc:sldMk cId="2332327330" sldId="271"/>
        </pc:sldMkLst>
        <pc:spChg chg="mod ord">
          <ac:chgData name="Giuseppe Fazio" userId="35226a9d6e94c055" providerId="LiveId" clId="{5E2B0697-7D64-477B-800E-1DD982356301}" dt="2020-11-24T17:42:09.660" v="8467" actId="113"/>
          <ac:spMkLst>
            <pc:docMk/>
            <pc:sldMk cId="2332327330" sldId="271"/>
            <ac:spMk id="2" creationId="{130986D5-109C-4733-B49B-E8DFE195FD29}"/>
          </ac:spMkLst>
        </pc:spChg>
        <pc:spChg chg="mod ord">
          <ac:chgData name="Giuseppe Fazio" userId="35226a9d6e94c055" providerId="LiveId" clId="{5E2B0697-7D64-477B-800E-1DD982356301}" dt="2020-11-21T11:09:20.218" v="4756" actId="27636"/>
          <ac:spMkLst>
            <pc:docMk/>
            <pc:sldMk cId="2332327330" sldId="271"/>
            <ac:spMk id="7" creationId="{04131A73-D7E1-4C74-8A91-288CAADAD5EF}"/>
          </ac:spMkLst>
        </pc:spChg>
        <pc:spChg chg="del">
          <ac:chgData name="Giuseppe Fazio" userId="35226a9d6e94c055" providerId="LiveId" clId="{5E2B0697-7D64-477B-800E-1DD982356301}" dt="2020-11-21T10:59:56.010" v="4430" actId="700"/>
          <ac:spMkLst>
            <pc:docMk/>
            <pc:sldMk cId="2332327330" sldId="271"/>
            <ac:spMk id="22" creationId="{75E66D3F-14EA-4BCD-819B-EEF581746B88}"/>
          </ac:spMkLst>
        </pc:spChg>
        <pc:spChg chg="del">
          <ac:chgData name="Giuseppe Fazio" userId="35226a9d6e94c055" providerId="LiveId" clId="{5E2B0697-7D64-477B-800E-1DD982356301}" dt="2020-11-21T10:59:56.010" v="4430" actId="700"/>
          <ac:spMkLst>
            <pc:docMk/>
            <pc:sldMk cId="2332327330" sldId="271"/>
            <ac:spMk id="30" creationId="{DD5289D1-D3B7-4C53-823E-280A79C02EBF}"/>
          </ac:spMkLst>
        </pc:spChg>
        <pc:grpChg chg="del">
          <ac:chgData name="Giuseppe Fazio" userId="35226a9d6e94c055" providerId="LiveId" clId="{5E2B0697-7D64-477B-800E-1DD982356301}" dt="2020-11-21T10:59:56.010" v="4430" actId="700"/>
          <ac:grpSpMkLst>
            <pc:docMk/>
            <pc:sldMk cId="2332327330" sldId="271"/>
            <ac:grpSpMk id="14" creationId="{3F6D81C7-B083-478E-82FE-089A8CB72EB8}"/>
          </ac:grpSpMkLst>
        </pc:grpChg>
        <pc:grpChg chg="del">
          <ac:chgData name="Giuseppe Fazio" userId="35226a9d6e94c055" providerId="LiveId" clId="{5E2B0697-7D64-477B-800E-1DD982356301}" dt="2020-11-21T10:59:56.010" v="4430" actId="700"/>
          <ac:grpSpMkLst>
            <pc:docMk/>
            <pc:sldMk cId="2332327330" sldId="271"/>
            <ac:grpSpMk id="24" creationId="{D49D3EDE-CC3B-4573-A04B-26F32F1B2E7C}"/>
          </ac:grpSpMkLst>
        </pc:grpChg>
        <pc:picChg chg="del">
          <ac:chgData name="Giuseppe Fazio" userId="35226a9d6e94c055" providerId="LiveId" clId="{5E2B0697-7D64-477B-800E-1DD982356301}" dt="2020-11-21T10:59:58.783" v="4431" actId="478"/>
          <ac:picMkLst>
            <pc:docMk/>
            <pc:sldMk cId="2332327330" sldId="271"/>
            <ac:picMk id="11" creationId="{D912B9D1-0641-4788-8B51-5830670CDFBC}"/>
          </ac:picMkLst>
        </pc:picChg>
        <pc:cxnChg chg="del">
          <ac:chgData name="Giuseppe Fazio" userId="35226a9d6e94c055" providerId="LiveId" clId="{5E2B0697-7D64-477B-800E-1DD982356301}" dt="2020-11-21T10:59:56.010" v="4430" actId="700"/>
          <ac:cxnSpMkLst>
            <pc:docMk/>
            <pc:sldMk cId="2332327330" sldId="271"/>
            <ac:cxnSpMk id="20" creationId="{F06B54F2-CD11-4359-A7D6-DA7C76C091A6}"/>
          </ac:cxnSpMkLst>
        </pc:cxnChg>
        <pc:cxnChg chg="del">
          <ac:chgData name="Giuseppe Fazio" userId="35226a9d6e94c055" providerId="LiveId" clId="{5E2B0697-7D64-477B-800E-1DD982356301}" dt="2020-11-21T10:59:56.010" v="4430" actId="700"/>
          <ac:cxnSpMkLst>
            <pc:docMk/>
            <pc:sldMk cId="2332327330" sldId="271"/>
            <ac:cxnSpMk id="32" creationId="{A456CE10-0EE3-4503-ACF3-1D53A6FDBBBF}"/>
          </ac:cxnSpMkLst>
        </pc:cxnChg>
      </pc:sldChg>
      <pc:sldChg chg="modSp new mod modAnim">
        <pc:chgData name="Giuseppe Fazio" userId="35226a9d6e94c055" providerId="LiveId" clId="{5E2B0697-7D64-477B-800E-1DD982356301}" dt="2020-11-21T11:13:23.720" v="4827" actId="20577"/>
        <pc:sldMkLst>
          <pc:docMk/>
          <pc:sldMk cId="2810824316" sldId="272"/>
        </pc:sldMkLst>
        <pc:spChg chg="mod">
          <ac:chgData name="Giuseppe Fazio" userId="35226a9d6e94c055" providerId="LiveId" clId="{5E2B0697-7D64-477B-800E-1DD982356301}" dt="2020-11-21T11:13:23.720" v="4827" actId="20577"/>
          <ac:spMkLst>
            <pc:docMk/>
            <pc:sldMk cId="2810824316" sldId="272"/>
            <ac:spMk id="2" creationId="{F5D589FB-A884-4AAA-B3DD-6992E4ED01CB}"/>
          </ac:spMkLst>
        </pc:spChg>
        <pc:spChg chg="mod">
          <ac:chgData name="Giuseppe Fazio" userId="35226a9d6e94c055" providerId="LiveId" clId="{5E2B0697-7D64-477B-800E-1DD982356301}" dt="2020-11-21T11:09:39.858" v="4758" actId="14100"/>
          <ac:spMkLst>
            <pc:docMk/>
            <pc:sldMk cId="2810824316" sldId="272"/>
            <ac:spMk id="3" creationId="{AE629F0F-375B-4897-88D0-119D544A134B}"/>
          </ac:spMkLst>
        </pc:spChg>
      </pc:sldChg>
      <pc:sldChg chg="modSp new mod modAnim">
        <pc:chgData name="Giuseppe Fazio" userId="35226a9d6e94c055" providerId="LiveId" clId="{5E2B0697-7D64-477B-800E-1DD982356301}" dt="2020-12-06T11:16:06.516" v="8532" actId="20577"/>
        <pc:sldMkLst>
          <pc:docMk/>
          <pc:sldMk cId="976536530" sldId="273"/>
        </pc:sldMkLst>
        <pc:spChg chg="mod">
          <ac:chgData name="Giuseppe Fazio" userId="35226a9d6e94c055" providerId="LiveId" clId="{5E2B0697-7D64-477B-800E-1DD982356301}" dt="2020-11-21T10:54:04.721" v="3915" actId="27636"/>
          <ac:spMkLst>
            <pc:docMk/>
            <pc:sldMk cId="976536530" sldId="273"/>
            <ac:spMk id="2" creationId="{90288E21-CCAC-4E0F-ACB9-7DCE456F06C8}"/>
          </ac:spMkLst>
        </pc:spChg>
        <pc:spChg chg="mod">
          <ac:chgData name="Giuseppe Fazio" userId="35226a9d6e94c055" providerId="LiveId" clId="{5E2B0697-7D64-477B-800E-1DD982356301}" dt="2020-12-06T11:16:06.516" v="8532" actId="20577"/>
          <ac:spMkLst>
            <pc:docMk/>
            <pc:sldMk cId="976536530" sldId="273"/>
            <ac:spMk id="3" creationId="{FD48F0BD-EA66-49BF-A6C7-C9507C37DD1B}"/>
          </ac:spMkLst>
        </pc:spChg>
      </pc:sldChg>
      <pc:sldChg chg="addSp delSp modSp new mod modAnim chgLayout">
        <pc:chgData name="Giuseppe Fazio" userId="35226a9d6e94c055" providerId="LiveId" clId="{5E2B0697-7D64-477B-800E-1DD982356301}" dt="2020-12-06T11:25:34.338" v="8565" actId="20577"/>
        <pc:sldMkLst>
          <pc:docMk/>
          <pc:sldMk cId="1439094693" sldId="274"/>
        </pc:sldMkLst>
        <pc:spChg chg="add del mod">
          <ac:chgData name="Giuseppe Fazio" userId="35226a9d6e94c055" providerId="LiveId" clId="{5E2B0697-7D64-477B-800E-1DD982356301}" dt="2020-11-22T20:03:16.540" v="8440" actId="20577"/>
          <ac:spMkLst>
            <pc:docMk/>
            <pc:sldMk cId="1439094693" sldId="274"/>
            <ac:spMk id="2" creationId="{62661C63-B7B5-48BC-9D77-9413913BC4EA}"/>
          </ac:spMkLst>
        </pc:spChg>
        <pc:spChg chg="add del mod">
          <ac:chgData name="Giuseppe Fazio" userId="35226a9d6e94c055" providerId="LiveId" clId="{5E2B0697-7D64-477B-800E-1DD982356301}" dt="2020-12-06T11:25:34.338" v="8565" actId="20577"/>
          <ac:spMkLst>
            <pc:docMk/>
            <pc:sldMk cId="1439094693" sldId="274"/>
            <ac:spMk id="3" creationId="{B64D12FE-E0BE-4B65-9325-4E4BB0403C55}"/>
          </ac:spMkLst>
        </pc:spChg>
        <pc:spChg chg="add del mod">
          <ac:chgData name="Giuseppe Fazio" userId="35226a9d6e94c055" providerId="LiveId" clId="{5E2B0697-7D64-477B-800E-1DD982356301}" dt="2020-11-21T14:22:44.674" v="6372" actId="404"/>
          <ac:spMkLst>
            <pc:docMk/>
            <pc:sldMk cId="1439094693" sldId="274"/>
            <ac:spMk id="4" creationId="{D83C9351-5E2A-402A-A647-9743BA248797}"/>
          </ac:spMkLst>
        </pc:spChg>
        <pc:spChg chg="add del mod ord">
          <ac:chgData name="Giuseppe Fazio" userId="35226a9d6e94c055" providerId="LiveId" clId="{5E2B0697-7D64-477B-800E-1DD982356301}" dt="2020-11-21T11:23:30.018" v="4830" actId="700"/>
          <ac:spMkLst>
            <pc:docMk/>
            <pc:sldMk cId="1439094693" sldId="274"/>
            <ac:spMk id="5" creationId="{5F34C181-00FA-4B47-8932-13A36BD2D66A}"/>
          </ac:spMkLst>
        </pc:spChg>
        <pc:spChg chg="add del mod ord">
          <ac:chgData name="Giuseppe Fazio" userId="35226a9d6e94c055" providerId="LiveId" clId="{5E2B0697-7D64-477B-800E-1DD982356301}" dt="2020-11-21T11:23:30.018" v="4830" actId="700"/>
          <ac:spMkLst>
            <pc:docMk/>
            <pc:sldMk cId="1439094693" sldId="274"/>
            <ac:spMk id="6" creationId="{E3A86C60-6BF0-48DB-BFB2-510CDC315C84}"/>
          </ac:spMkLst>
        </pc:spChg>
        <pc:spChg chg="add del mod ord">
          <ac:chgData name="Giuseppe Fazio" userId="35226a9d6e94c055" providerId="LiveId" clId="{5E2B0697-7D64-477B-800E-1DD982356301}" dt="2020-11-21T11:23:30.018" v="4830" actId="700"/>
          <ac:spMkLst>
            <pc:docMk/>
            <pc:sldMk cId="1439094693" sldId="274"/>
            <ac:spMk id="7" creationId="{F615AEC5-93D9-42B0-AA45-F2F7C6C62CAE}"/>
          </ac:spMkLst>
        </pc:spChg>
      </pc:sldChg>
      <pc:sldChg chg="modSp new mod modAnim">
        <pc:chgData name="Giuseppe Fazio" userId="35226a9d6e94c055" providerId="LiveId" clId="{5E2B0697-7D64-477B-800E-1DD982356301}" dt="2020-11-22T20:06:58.992" v="8451" actId="20577"/>
        <pc:sldMkLst>
          <pc:docMk/>
          <pc:sldMk cId="3122566883" sldId="275"/>
        </pc:sldMkLst>
        <pc:spChg chg="mod">
          <ac:chgData name="Giuseppe Fazio" userId="35226a9d6e94c055" providerId="LiveId" clId="{5E2B0697-7D64-477B-800E-1DD982356301}" dt="2020-11-22T20:06:58.992" v="8451" actId="20577"/>
          <ac:spMkLst>
            <pc:docMk/>
            <pc:sldMk cId="3122566883" sldId="275"/>
            <ac:spMk id="2" creationId="{A57C3234-AA91-4066-A945-708C9EC1D483}"/>
          </ac:spMkLst>
        </pc:spChg>
        <pc:spChg chg="mod">
          <ac:chgData name="Giuseppe Fazio" userId="35226a9d6e94c055" providerId="LiveId" clId="{5E2B0697-7D64-477B-800E-1DD982356301}" dt="2020-11-21T11:58:05.918" v="6181" actId="113"/>
          <ac:spMkLst>
            <pc:docMk/>
            <pc:sldMk cId="3122566883" sldId="275"/>
            <ac:spMk id="3" creationId="{BEA62432-F4BB-4A2F-95CA-8CAA557032F5}"/>
          </ac:spMkLst>
        </pc:spChg>
      </pc:sldChg>
      <pc:sldChg chg="modSp new mod modAnim">
        <pc:chgData name="Giuseppe Fazio" userId="35226a9d6e94c055" providerId="LiveId" clId="{5E2B0697-7D64-477B-800E-1DD982356301}" dt="2020-11-21T14:31:59.197" v="6531" actId="20577"/>
        <pc:sldMkLst>
          <pc:docMk/>
          <pc:sldMk cId="1486183046" sldId="276"/>
        </pc:sldMkLst>
        <pc:spChg chg="mod">
          <ac:chgData name="Giuseppe Fazio" userId="35226a9d6e94c055" providerId="LiveId" clId="{5E2B0697-7D64-477B-800E-1DD982356301}" dt="2020-11-21T14:07:18.805" v="6205" actId="20577"/>
          <ac:spMkLst>
            <pc:docMk/>
            <pc:sldMk cId="1486183046" sldId="276"/>
            <ac:spMk id="2" creationId="{1F726617-1A2F-4FCD-A238-4FB5F46E7A24}"/>
          </ac:spMkLst>
        </pc:spChg>
        <pc:spChg chg="mod">
          <ac:chgData name="Giuseppe Fazio" userId="35226a9d6e94c055" providerId="LiveId" clId="{5E2B0697-7D64-477B-800E-1DD982356301}" dt="2020-11-21T14:31:59.197" v="6531" actId="20577"/>
          <ac:spMkLst>
            <pc:docMk/>
            <pc:sldMk cId="1486183046" sldId="276"/>
            <ac:spMk id="3" creationId="{7EA8D586-5EC3-4936-ACCD-A863F967E9D9}"/>
          </ac:spMkLst>
        </pc:spChg>
      </pc:sldChg>
      <pc:sldChg chg="modSp add mod ord modAnim">
        <pc:chgData name="Giuseppe Fazio" userId="35226a9d6e94c055" providerId="LiveId" clId="{5E2B0697-7D64-477B-800E-1DD982356301}" dt="2020-12-06T11:34:17.625" v="8567" actId="20577"/>
        <pc:sldMkLst>
          <pc:docMk/>
          <pc:sldMk cId="3202415769" sldId="277"/>
        </pc:sldMkLst>
        <pc:spChg chg="mod">
          <ac:chgData name="Giuseppe Fazio" userId="35226a9d6e94c055" providerId="LiveId" clId="{5E2B0697-7D64-477B-800E-1DD982356301}" dt="2020-12-06T11:34:17.625" v="8567" actId="20577"/>
          <ac:spMkLst>
            <pc:docMk/>
            <pc:sldMk cId="3202415769" sldId="277"/>
            <ac:spMk id="2" creationId="{62661C63-B7B5-48BC-9D77-9413913BC4EA}"/>
          </ac:spMkLst>
        </pc:spChg>
        <pc:spChg chg="mod">
          <ac:chgData name="Giuseppe Fazio" userId="35226a9d6e94c055" providerId="LiveId" clId="{5E2B0697-7D64-477B-800E-1DD982356301}" dt="2020-11-21T14:23:46.135" v="6389" actId="14100"/>
          <ac:spMkLst>
            <pc:docMk/>
            <pc:sldMk cId="3202415769" sldId="277"/>
            <ac:spMk id="3" creationId="{B64D12FE-E0BE-4B65-9325-4E4BB0403C55}"/>
          </ac:spMkLst>
        </pc:spChg>
        <pc:spChg chg="mod">
          <ac:chgData name="Giuseppe Fazio" userId="35226a9d6e94c055" providerId="LiveId" clId="{5E2B0697-7D64-477B-800E-1DD982356301}" dt="2020-11-21T14:22:24.946" v="6371" actId="404"/>
          <ac:spMkLst>
            <pc:docMk/>
            <pc:sldMk cId="3202415769" sldId="277"/>
            <ac:spMk id="4" creationId="{D83C9351-5E2A-402A-A647-9743BA248797}"/>
          </ac:spMkLst>
        </pc:spChg>
      </pc:sldChg>
      <pc:sldChg chg="modSp new mod ord modAnim">
        <pc:chgData name="Giuseppe Fazio" userId="35226a9d6e94c055" providerId="LiveId" clId="{5E2B0697-7D64-477B-800E-1DD982356301}" dt="2020-11-21T15:09:04.480" v="7266"/>
        <pc:sldMkLst>
          <pc:docMk/>
          <pc:sldMk cId="2149731825" sldId="278"/>
        </pc:sldMkLst>
        <pc:spChg chg="mod">
          <ac:chgData name="Giuseppe Fazio" userId="35226a9d6e94c055" providerId="LiveId" clId="{5E2B0697-7D64-477B-800E-1DD982356301}" dt="2020-11-21T14:50:46.052" v="6567" actId="113"/>
          <ac:spMkLst>
            <pc:docMk/>
            <pc:sldMk cId="2149731825" sldId="278"/>
            <ac:spMk id="2" creationId="{0D940341-54D4-4AD1-92CC-1D22F86A0984}"/>
          </ac:spMkLst>
        </pc:spChg>
        <pc:spChg chg="mod">
          <ac:chgData name="Giuseppe Fazio" userId="35226a9d6e94c055" providerId="LiveId" clId="{5E2B0697-7D64-477B-800E-1DD982356301}" dt="2020-11-21T14:57:41.453" v="6925" actId="207"/>
          <ac:spMkLst>
            <pc:docMk/>
            <pc:sldMk cId="2149731825" sldId="278"/>
            <ac:spMk id="3" creationId="{DDB2EC83-D2FC-4E44-88D3-7485B9151DA6}"/>
          </ac:spMkLst>
        </pc:spChg>
      </pc:sldChg>
      <pc:sldChg chg="modSp add ord">
        <pc:chgData name="Giuseppe Fazio" userId="35226a9d6e94c055" providerId="LiveId" clId="{5E2B0697-7D64-477B-800E-1DD982356301}" dt="2020-11-21T15:09:06.936" v="7268"/>
        <pc:sldMkLst>
          <pc:docMk/>
          <pc:sldMk cId="1824149112" sldId="279"/>
        </pc:sldMkLst>
        <pc:spChg chg="mod">
          <ac:chgData name="Giuseppe Fazio" userId="35226a9d6e94c055" providerId="LiveId" clId="{5E2B0697-7D64-477B-800E-1DD982356301}" dt="2020-11-21T15:04:53.507" v="7109" actId="20577"/>
          <ac:spMkLst>
            <pc:docMk/>
            <pc:sldMk cId="1824149112" sldId="279"/>
            <ac:spMk id="3" creationId="{DDB2EC83-D2FC-4E44-88D3-7485B9151DA6}"/>
          </ac:spMkLst>
        </pc:spChg>
      </pc:sldChg>
      <pc:sldChg chg="modSp add mod ord">
        <pc:chgData name="Giuseppe Fazio" userId="35226a9d6e94c055" providerId="LiveId" clId="{5E2B0697-7D64-477B-800E-1DD982356301}" dt="2020-11-21T15:11:45.385" v="7475" actId="20577"/>
        <pc:sldMkLst>
          <pc:docMk/>
          <pc:sldMk cId="3322126119" sldId="280"/>
        </pc:sldMkLst>
        <pc:spChg chg="mod">
          <ac:chgData name="Giuseppe Fazio" userId="35226a9d6e94c055" providerId="LiveId" clId="{5E2B0697-7D64-477B-800E-1DD982356301}" dt="2020-11-21T15:09:29.849" v="7278" actId="20577"/>
          <ac:spMkLst>
            <pc:docMk/>
            <pc:sldMk cId="3322126119" sldId="280"/>
            <ac:spMk id="2" creationId="{0D940341-54D4-4AD1-92CC-1D22F86A0984}"/>
          </ac:spMkLst>
        </pc:spChg>
        <pc:spChg chg="mod">
          <ac:chgData name="Giuseppe Fazio" userId="35226a9d6e94c055" providerId="LiveId" clId="{5E2B0697-7D64-477B-800E-1DD982356301}" dt="2020-11-21T15:11:45.385" v="7475" actId="20577"/>
          <ac:spMkLst>
            <pc:docMk/>
            <pc:sldMk cId="3322126119" sldId="280"/>
            <ac:spMk id="3" creationId="{DDB2EC83-D2FC-4E44-88D3-7485B9151DA6}"/>
          </ac:spMkLst>
        </pc:spChg>
      </pc:sldChg>
      <pc:sldChg chg="modSp add mod ord">
        <pc:chgData name="Giuseppe Fazio" userId="35226a9d6e94c055" providerId="LiveId" clId="{5E2B0697-7D64-477B-800E-1DD982356301}" dt="2020-11-21T19:19:33.392" v="8421" actId="20577"/>
        <pc:sldMkLst>
          <pc:docMk/>
          <pc:sldMk cId="2930419232" sldId="281"/>
        </pc:sldMkLst>
        <pc:spChg chg="mod">
          <ac:chgData name="Giuseppe Fazio" userId="35226a9d6e94c055" providerId="LiveId" clId="{5E2B0697-7D64-477B-800E-1DD982356301}" dt="2020-11-21T19:19:33.392" v="8421" actId="20577"/>
          <ac:spMkLst>
            <pc:docMk/>
            <pc:sldMk cId="2930419232" sldId="281"/>
            <ac:spMk id="2" creationId="{0D940341-54D4-4AD1-92CC-1D22F86A0984}"/>
          </ac:spMkLst>
        </pc:spChg>
        <pc:spChg chg="mod">
          <ac:chgData name="Giuseppe Fazio" userId="35226a9d6e94c055" providerId="LiveId" clId="{5E2B0697-7D64-477B-800E-1DD982356301}" dt="2020-11-21T15:15:16.655" v="7657" actId="20577"/>
          <ac:spMkLst>
            <pc:docMk/>
            <pc:sldMk cId="2930419232" sldId="281"/>
            <ac:spMk id="3" creationId="{DDB2EC83-D2FC-4E44-88D3-7485B9151DA6}"/>
          </ac:spMkLst>
        </pc:spChg>
      </pc:sldChg>
      <pc:sldChg chg="modSp new mod modAnim">
        <pc:chgData name="Giuseppe Fazio" userId="35226a9d6e94c055" providerId="LiveId" clId="{5E2B0697-7D64-477B-800E-1DD982356301}" dt="2020-12-07T17:30:35.967" v="8597" actId="20577"/>
        <pc:sldMkLst>
          <pc:docMk/>
          <pc:sldMk cId="4163541739" sldId="282"/>
        </pc:sldMkLst>
        <pc:spChg chg="mod">
          <ac:chgData name="Giuseppe Fazio" userId="35226a9d6e94c055" providerId="LiveId" clId="{5E2B0697-7D64-477B-800E-1DD982356301}" dt="2020-11-21T15:17:37.958" v="7694" actId="113"/>
          <ac:spMkLst>
            <pc:docMk/>
            <pc:sldMk cId="4163541739" sldId="282"/>
            <ac:spMk id="2" creationId="{533079EC-D211-4C5F-8A90-182274207677}"/>
          </ac:spMkLst>
        </pc:spChg>
        <pc:spChg chg="mod">
          <ac:chgData name="Giuseppe Fazio" userId="35226a9d6e94c055" providerId="LiveId" clId="{5E2B0697-7D64-477B-800E-1DD982356301}" dt="2020-12-07T17:30:35.967" v="8597" actId="20577"/>
          <ac:spMkLst>
            <pc:docMk/>
            <pc:sldMk cId="4163541739" sldId="282"/>
            <ac:spMk id="3" creationId="{2DE5EE01-49E5-40C3-80B8-5D7BB6A7EB83}"/>
          </ac:spMkLst>
        </pc:spChg>
      </pc:sldChg>
      <pc:sldChg chg="modSp new mod modAnim">
        <pc:chgData name="Giuseppe Fazio" userId="35226a9d6e94c055" providerId="LiveId" clId="{5E2B0697-7D64-477B-800E-1DD982356301}" dt="2020-11-21T19:17:50.232" v="8416" actId="20577"/>
        <pc:sldMkLst>
          <pc:docMk/>
          <pc:sldMk cId="4291065606" sldId="283"/>
        </pc:sldMkLst>
        <pc:spChg chg="mod">
          <ac:chgData name="Giuseppe Fazio" userId="35226a9d6e94c055" providerId="LiveId" clId="{5E2B0697-7D64-477B-800E-1DD982356301}" dt="2020-11-21T16:42:03.796" v="8202" actId="14100"/>
          <ac:spMkLst>
            <pc:docMk/>
            <pc:sldMk cId="4291065606" sldId="283"/>
            <ac:spMk id="2" creationId="{C855BFC1-F472-4AC9-8C88-994C3795DA45}"/>
          </ac:spMkLst>
        </pc:spChg>
        <pc:spChg chg="mod">
          <ac:chgData name="Giuseppe Fazio" userId="35226a9d6e94c055" providerId="LiveId" clId="{5E2B0697-7D64-477B-800E-1DD982356301}" dt="2020-11-21T19:17:50.232" v="8416" actId="20577"/>
          <ac:spMkLst>
            <pc:docMk/>
            <pc:sldMk cId="4291065606" sldId="283"/>
            <ac:spMk id="3" creationId="{0AFDFA4B-8FA2-41A3-9112-358D303F3EEC}"/>
          </ac:spMkLst>
        </pc:spChg>
      </pc:sldChg>
      <pc:sldChg chg="modSp add">
        <pc:chgData name="Giuseppe Fazio" userId="35226a9d6e94c055" providerId="LiveId" clId="{5E2B0697-7D64-477B-800E-1DD982356301}" dt="2020-11-22T11:11:22.646" v="8438" actId="20577"/>
        <pc:sldMkLst>
          <pc:docMk/>
          <pc:sldMk cId="3435214507" sldId="284"/>
        </pc:sldMkLst>
        <pc:spChg chg="mod">
          <ac:chgData name="Giuseppe Fazio" userId="35226a9d6e94c055" providerId="LiveId" clId="{5E2B0697-7D64-477B-800E-1DD982356301}" dt="2020-11-22T11:11:22.646" v="8438" actId="20577"/>
          <ac:spMkLst>
            <pc:docMk/>
            <pc:sldMk cId="3435214507" sldId="284"/>
            <ac:spMk id="7" creationId="{04131A73-D7E1-4C74-8A91-288CAADAD5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4633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3742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0404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8635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9376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2062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1636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5694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3662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1511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5599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196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989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1775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7736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777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566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1673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834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022" r:id="rId13"/>
    <p:sldLayoutId id="2147484023" r:id="rId14"/>
    <p:sldLayoutId id="2147484024" r:id="rId15"/>
    <p:sldLayoutId id="2147484025" r:id="rId16"/>
    <p:sldLayoutId id="2147484026" r:id="rId17"/>
    <p:sldLayoutId id="2147484027" r:id="rId18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3-cover-GestTURISM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42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76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0349" y="1228032"/>
            <a:ext cx="11131826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 – </a:t>
            </a:r>
            <a:r>
              <a:rPr lang="it-IT" sz="3700" b="1" dirty="0">
                <a:solidFill>
                  <a:srgbClr val="262626"/>
                </a:solidFill>
              </a:rPr>
              <a:t>LE STRUTTURE RICETTIVE: </a:t>
            </a:r>
            <a:br>
              <a:rPr lang="it-IT" sz="3700" b="1" dirty="0">
                <a:solidFill>
                  <a:srgbClr val="262626"/>
                </a:solidFill>
              </a:rPr>
            </a:br>
            <a:r>
              <a:rPr lang="it-IT" sz="3700" b="1" dirty="0">
                <a:solidFill>
                  <a:srgbClr val="262626"/>
                </a:solidFill>
              </a:rPr>
              <a:t>strutture alberghiere e strutture extra-alberghiere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50365" y="3539064"/>
            <a:ext cx="8587409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it-IT" sz="3200" dirty="0">
                <a:solidFill>
                  <a:srgbClr val="262626"/>
                </a:solidFill>
              </a:rPr>
              <a:t>Guardiamo il video due volte, poi rispondiamo insieme alle domande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2017088"/>
            <a:ext cx="3858780" cy="38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B2953D1-A990-44B5-822A-EFC139FD5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AE0C7131-34CC-4D3F-BCB9-80F62B405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10-StruttureAccoglienza_prima-parte">
            <a:hlinkClick r:id="" action="ppaction://media"/>
            <a:extLst>
              <a:ext uri="{FF2B5EF4-FFF2-40B4-BE49-F238E27FC236}">
                <a16:creationId xmlns="" xmlns:a16="http://schemas.microsoft.com/office/drawing/2014/main" id="{21DCB078-078A-402E-BB33-CF18A1E297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7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52E7B3D-8C12-4AA6-B517-C70990242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440233"/>
            <a:ext cx="10820399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/>
              <a:t>In generale, di cosa parla questo video?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D234FA3-2C73-4A1B-9016-B4A023CF4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600" dirty="0"/>
              <a:t>Questo video parla...</a:t>
            </a:r>
          </a:p>
          <a:p>
            <a:pPr marL="0" indent="0" algn="ctr">
              <a:buNone/>
            </a:pPr>
            <a:endParaRPr lang="it-IT" sz="3600" dirty="0"/>
          </a:p>
          <a:p>
            <a:r>
              <a:rPr lang="it-IT" sz="3200" dirty="0"/>
              <a:t>Delle strutture ricettive</a:t>
            </a:r>
          </a:p>
          <a:p>
            <a:r>
              <a:rPr lang="it-IT" sz="3200" dirty="0"/>
              <a:t>Dei tipi di struttura ricettiva</a:t>
            </a:r>
          </a:p>
          <a:p>
            <a:r>
              <a:rPr lang="it-IT" sz="3200" dirty="0"/>
              <a:t>Dei servizi offerti dalle strutture ricettive </a:t>
            </a:r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763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Ecco cosa dice il nostro esperto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5" y="2447778"/>
            <a:ext cx="10521206" cy="3645849"/>
          </a:xfrm>
        </p:spPr>
        <p:txBody>
          <a:bodyPr>
            <a:normAutofit lnSpcReduction="10000"/>
          </a:bodyPr>
          <a:lstStyle/>
          <a:p>
            <a:r>
              <a:rPr lang="it-IT" sz="2900" dirty="0">
                <a:latin typeface="Calibri" panose="020F0502020204030204" pitchFamily="34" charset="0"/>
                <a:cs typeface="Calibri" panose="020F0502020204030204" pitchFamily="34" charset="0"/>
              </a:rPr>
              <a:t>In Italia l’ospitalità è regolata da molte leggi sia nazionali sia regionali: ad esempio, per poter ospitare un turista è importante avviare una </a:t>
            </a:r>
            <a:r>
              <a:rPr lang="it-IT" sz="2900" b="1" dirty="0">
                <a:latin typeface="Calibri" panose="020F0502020204030204" pitchFamily="34" charset="0"/>
                <a:cs typeface="Calibri" panose="020F0502020204030204" pitchFamily="34" charset="0"/>
              </a:rPr>
              <a:t>struttura ricettiva</a:t>
            </a:r>
            <a:r>
              <a:rPr lang="it-IT" sz="2900" dirty="0">
                <a:latin typeface="Calibri" panose="020F0502020204030204" pitchFamily="34" charset="0"/>
                <a:cs typeface="Calibri" panose="020F0502020204030204" pitchFamily="34" charset="0"/>
              </a:rPr>
              <a:t>, cioè un immobile (un edificio) che sia a norma ( in regola) per poter ospitare turisti. </a:t>
            </a:r>
          </a:p>
          <a:p>
            <a:r>
              <a:rPr lang="it-IT" sz="2900" dirty="0">
                <a:latin typeface="Calibri" panose="020F0502020204030204" pitchFamily="34" charset="0"/>
                <a:cs typeface="Calibri" panose="020F0502020204030204" pitchFamily="34" charset="0"/>
              </a:rPr>
              <a:t>In Italia ci sono tante tipologie di strutture ricettive, le possiamo dividere in </a:t>
            </a:r>
            <a:r>
              <a:rPr lang="it-IT" sz="2900" b="1" dirty="0">
                <a:latin typeface="Calibri" panose="020F0502020204030204" pitchFamily="34" charset="0"/>
                <a:cs typeface="Calibri" panose="020F0502020204030204" pitchFamily="34" charset="0"/>
              </a:rPr>
              <a:t>due</a:t>
            </a:r>
            <a:r>
              <a:rPr lang="it-IT" sz="2900" dirty="0">
                <a:latin typeface="Calibri" panose="020F0502020204030204" pitchFamily="34" charset="0"/>
                <a:cs typeface="Calibri" panose="020F0502020204030204" pitchFamily="34" charset="0"/>
              </a:rPr>
              <a:t> grandi aree: </a:t>
            </a:r>
            <a:r>
              <a:rPr lang="it-IT" sz="2900" b="1" dirty="0">
                <a:latin typeface="Calibri" panose="020F0502020204030204" pitchFamily="34" charset="0"/>
                <a:cs typeface="Calibri" panose="020F0502020204030204" pitchFamily="34" charset="0"/>
              </a:rPr>
              <a:t>le strutture alberghiere</a:t>
            </a:r>
            <a:r>
              <a:rPr lang="it-IT" sz="2900" dirty="0">
                <a:latin typeface="Calibri" panose="020F0502020204030204" pitchFamily="34" charset="0"/>
                <a:cs typeface="Calibri" panose="020F0502020204030204" pitchFamily="34" charset="0"/>
              </a:rPr>
              <a:t> e </a:t>
            </a:r>
            <a:r>
              <a:rPr lang="it-IT" sz="2900" b="1" dirty="0">
                <a:latin typeface="Calibri" panose="020F0502020204030204" pitchFamily="34" charset="0"/>
                <a:cs typeface="Calibri" panose="020F0502020204030204" pitchFamily="34" charset="0"/>
              </a:rPr>
              <a:t>le strutture extra-alberghiere</a:t>
            </a:r>
            <a:r>
              <a:rPr lang="it-IT" sz="2900" dirty="0">
                <a:latin typeface="Calibri" panose="020F0502020204030204" pitchFamily="34" charset="0"/>
                <a:cs typeface="Calibri" panose="020F0502020204030204" pitchFamily="34" charset="0"/>
              </a:rPr>
              <a:t>. Un esempio di struttura alberghiera è l’hotel, l’albergo. Un esempio di struttura extra alberghiera è il bed and breakfast o l’agriturismo.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it-IT" b="1" i="1" dirty="0"/>
          </a:p>
        </p:txBody>
      </p:sp>
    </p:spTree>
    <p:extLst>
      <p:ext uri="{BB962C8B-B14F-4D97-AF65-F5344CB8AC3E}">
        <p14:creationId xmlns:p14="http://schemas.microsoft.com/office/powerpoint/2010/main" val="20035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44F52C1-EDBF-4C60-B755-C41B20DA1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Ecco cosa dice il nostro esperto nel video: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89B16880-D220-4CC3-AC70-DDB43E75A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86" y="2592124"/>
            <a:ext cx="11131827" cy="3501503"/>
          </a:xfrm>
        </p:spPr>
        <p:txBody>
          <a:bodyPr/>
          <a:lstStyle/>
          <a:p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In una struttura ricettiva come un albergo, oltre a dare ospitalità, 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si possono offrire altri servizi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: per esempio preparare del cibo sia per gli ospiti, sia per i visitatori che frequentino l’hotel, ad esempio in occasione di una conferenza o un convegno, quindi senza dormire nella struttura.</a:t>
            </a:r>
          </a:p>
          <a:p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In una struttura ricettiva possono essere anche venduti giornali, riviste, cartoline agli ospiti della struttura stessa.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789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1723" y="1538723"/>
            <a:ext cx="10681252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it-IT" sz="3700" dirty="0">
                <a:solidFill>
                  <a:srgbClr val="262626"/>
                </a:solidFill>
              </a:rPr>
              <a:t>Video – </a:t>
            </a:r>
            <a:r>
              <a:rPr lang="it-IT" sz="3700" b="1" dirty="0">
                <a:solidFill>
                  <a:srgbClr val="262626"/>
                </a:solidFill>
              </a:rPr>
              <a:t>LE STRUTTURE RICETTIVE: </a:t>
            </a:r>
            <a:br>
              <a:rPr lang="it-IT" sz="3700" b="1" dirty="0">
                <a:solidFill>
                  <a:srgbClr val="262626"/>
                </a:solidFill>
              </a:rPr>
            </a:br>
            <a:r>
              <a:rPr lang="it-IT" sz="3700" b="1" dirty="0">
                <a:solidFill>
                  <a:srgbClr val="262626"/>
                </a:solidFill>
              </a:rPr>
              <a:t>strutture alberghiere e strutture extra-alberghiere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28591" y="3842393"/>
            <a:ext cx="5794509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z="3200" dirty="0">
                <a:solidFill>
                  <a:srgbClr val="262626"/>
                </a:solidFill>
              </a:rPr>
              <a:t>Guardiamo il video altre due volte, poi rispondi </a:t>
            </a:r>
            <a:r>
              <a:rPr lang="it-IT" sz="3200" b="1" dirty="0">
                <a:solidFill>
                  <a:srgbClr val="262626"/>
                </a:solidFill>
              </a:rPr>
              <a:t>DA SOLO </a:t>
            </a:r>
            <a:r>
              <a:rPr lang="it-IT" sz="3200" dirty="0">
                <a:solidFill>
                  <a:srgbClr val="262626"/>
                </a:solidFill>
              </a:rPr>
              <a:t>alle domande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446" y="2628159"/>
            <a:ext cx="3858780" cy="38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1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6C77E5C-39AD-4616-A61F-3615220DE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6AC28594-0516-40C9-AAA7-DEC769BB2F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10-StruttureAccoglienza_prima-parte">
            <a:hlinkClick r:id="" action="ppaction://media"/>
            <a:extLst>
              <a:ext uri="{FF2B5EF4-FFF2-40B4-BE49-F238E27FC236}">
                <a16:creationId xmlns="" xmlns:a16="http://schemas.microsoft.com/office/drawing/2014/main" id="{822B66FC-189C-4727-944A-24B259F9BC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86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703" y="1936289"/>
            <a:ext cx="11325514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>
                <a:solidFill>
                  <a:srgbClr val="262626"/>
                </a:solidFill>
              </a:rPr>
              <a:t>Video – </a:t>
            </a:r>
            <a:r>
              <a:rPr lang="it-IT" b="1" dirty="0">
                <a:solidFill>
                  <a:srgbClr val="262626"/>
                </a:solidFill>
              </a:rPr>
              <a:t>LE STRUTTURE RICETTIVE: </a:t>
            </a:r>
            <a:br>
              <a:rPr lang="it-IT" b="1" dirty="0">
                <a:solidFill>
                  <a:srgbClr val="262626"/>
                </a:solidFill>
              </a:rPr>
            </a:br>
            <a:r>
              <a:rPr lang="it-IT" b="1" dirty="0">
                <a:solidFill>
                  <a:srgbClr val="262626"/>
                </a:solidFill>
              </a:rPr>
              <a:t>strutture alberghiere e strutture extra-alberghiere</a:t>
            </a:r>
            <a:br>
              <a:rPr lang="it-IT" b="1" dirty="0">
                <a:solidFill>
                  <a:srgbClr val="262626"/>
                </a:solidFill>
              </a:rPr>
            </a:br>
            <a:r>
              <a:rPr lang="it-IT" b="1" dirty="0">
                <a:solidFill>
                  <a:srgbClr val="262626"/>
                </a:solidFill>
              </a:rPr>
              <a:t/>
            </a:r>
            <a:br>
              <a:rPr lang="it-IT" b="1" dirty="0">
                <a:solidFill>
                  <a:srgbClr val="262626"/>
                </a:solidFill>
              </a:rPr>
            </a:br>
            <a: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  <a:t>rispondi </a:t>
            </a:r>
            <a:r>
              <a:rPr lang="it-IT" sz="3100" b="1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  <a:t>da solo </a:t>
            </a:r>
            <a: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  <a:t>a queste domande, poi vediamo insieme le risposte</a:t>
            </a:r>
            <a:br>
              <a:rPr lang="it-IT" sz="3100" dirty="0">
                <a:ln>
                  <a:noFill/>
                </a:ln>
                <a:solidFill>
                  <a:srgbClr val="262626"/>
                </a:solidFill>
                <a:ea typeface="+mn-ea"/>
                <a:cs typeface="+mn-cs"/>
              </a:rPr>
            </a:br>
            <a:endParaRPr lang="it-IT" sz="3700" b="1" dirty="0">
              <a:solidFill>
                <a:srgbClr val="262626"/>
              </a:solidFill>
            </a:endParaRP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653" y="4011899"/>
            <a:ext cx="10635175" cy="37279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</a:rPr>
              <a:t>Che cosa è una struttura ricettiva?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</a:rPr>
              <a:t>Quali sono le principali tipologie di strutture ricettive?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</a:rPr>
              <a:t>Che cosa è una struttura alberghiera?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</a:rPr>
              <a:t>Che cosa è una struttura extra-alberghiera?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</a:rPr>
              <a:t>Quali servizi sono offerti da una struttura ricettiva come l’albergo?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</a:rPr>
              <a:t>Cosa può essere venduto in una struttura ricettiva?</a:t>
            </a:r>
          </a:p>
        </p:txBody>
      </p:sp>
    </p:spTree>
    <p:extLst>
      <p:ext uri="{BB962C8B-B14F-4D97-AF65-F5344CB8AC3E}">
        <p14:creationId xmlns:p14="http://schemas.microsoft.com/office/powerpoint/2010/main" val="233232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5D589FB-A884-4AAA-B3DD-6992E4ED0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Rispondiamo ora insieme a queste domande...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AE629F0F-375B-4897-88D0-119D544A1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062" y="2532185"/>
            <a:ext cx="10550769" cy="3742005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2400" b="1" dirty="0">
                <a:solidFill>
                  <a:schemeClr val="accent4">
                    <a:lumMod val="75000"/>
                  </a:schemeClr>
                </a:solidFill>
              </a:rPr>
              <a:t>Che cosa è una struttura ricettiva? </a:t>
            </a:r>
          </a:p>
          <a:p>
            <a:pPr marL="0" indent="0">
              <a:buNone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Una struttura ricettiva è un immobile (un edificio) a norma ( in regola) per poter ospitare i turisti. </a:t>
            </a:r>
          </a:p>
          <a:p>
            <a:pPr marL="0" indent="0">
              <a:buNone/>
            </a:pPr>
            <a:r>
              <a:rPr lang="it-IT" sz="2400" b="1" dirty="0">
                <a:solidFill>
                  <a:schemeClr val="accent4">
                    <a:lumMod val="75000"/>
                  </a:schemeClr>
                </a:solidFill>
              </a:rPr>
              <a:t>2.  Quali sono le principali tipologie di strutture ricettive?</a:t>
            </a:r>
          </a:p>
          <a:p>
            <a:pPr marL="0" indent="0">
              <a:buNone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Le principali tipologie di strutture ricettive sono le strutture alberghiere e le strutture extra-alberghiere.</a:t>
            </a:r>
          </a:p>
          <a:p>
            <a:pPr marL="0" indent="0">
              <a:buNone/>
            </a:pPr>
            <a:r>
              <a:rPr lang="it-IT" sz="2400" b="1" dirty="0">
                <a:solidFill>
                  <a:schemeClr val="accent4">
                    <a:lumMod val="75000"/>
                  </a:schemeClr>
                </a:solidFill>
              </a:rPr>
              <a:t>3.  Che cosa è una struttura alberghiera?</a:t>
            </a:r>
          </a:p>
          <a:p>
            <a:pPr marL="0" indent="0">
              <a:buNone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Una struttura alberghiera è una struttura ricettiva come ad esempio l’ALBERGO.</a:t>
            </a:r>
          </a:p>
          <a:p>
            <a:pPr marL="0" indent="0">
              <a:buNone/>
            </a:pPr>
            <a:r>
              <a:rPr lang="it-IT" sz="2400" b="1" dirty="0">
                <a:solidFill>
                  <a:schemeClr val="accent4">
                    <a:lumMod val="75000"/>
                  </a:schemeClr>
                </a:solidFill>
              </a:rPr>
              <a:t>4.  Che cosa è una struttura extra-alberghiera?</a:t>
            </a:r>
          </a:p>
          <a:p>
            <a:pPr marL="0" indent="0">
              <a:buNone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Una struttura extra-alberghiera è una struttura ricettiva come ad esempio il BED AND BREAKFAST o l’AGRITURISMO</a:t>
            </a:r>
          </a:p>
        </p:txBody>
      </p:sp>
    </p:spTree>
    <p:extLst>
      <p:ext uri="{BB962C8B-B14F-4D97-AF65-F5344CB8AC3E}">
        <p14:creationId xmlns:p14="http://schemas.microsoft.com/office/powerpoint/2010/main" val="281082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90288E21-CCAC-4E0F-ACB9-7DCE456F0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480908"/>
          </a:xfrm>
        </p:spPr>
        <p:txBody>
          <a:bodyPr>
            <a:normAutofit fontScale="90000"/>
          </a:bodyPr>
          <a:lstStyle/>
          <a:p>
            <a:r>
              <a:rPr lang="it-IT" dirty="0"/>
              <a:t>RISPONDIAMO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FD48F0BD-EA66-49BF-A6C7-C9507C37D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654" y="2504049"/>
            <a:ext cx="10649243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b="1" dirty="0">
                <a:solidFill>
                  <a:schemeClr val="accent4">
                    <a:lumMod val="75000"/>
                  </a:schemeClr>
                </a:solidFill>
              </a:rPr>
              <a:t>6.   Quali servizi sono offerti da una struttura ricettiva come l’albergo? </a:t>
            </a:r>
          </a:p>
          <a:p>
            <a:pPr marL="0" indent="0">
              <a:buNone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In una struttura ricettiva come un albergo, oltre a dare ospitalità, si possono offrire altri servizi: per esempio preparare del cibo sia per gli ospiti, sia per i visitatori che frequentino l’hotel, ad esempio in occasione di una conferenza o un convegno, quindi senza dormire nella struttura.</a:t>
            </a:r>
          </a:p>
          <a:p>
            <a:pPr marL="0" indent="0">
              <a:buNone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  <a:p>
            <a:pPr marL="457200" indent="-457200">
              <a:buAutoNum type="arabicPeriod" startAt="7"/>
            </a:pPr>
            <a:r>
              <a:rPr lang="it-IT" sz="2400" b="1" dirty="0">
                <a:solidFill>
                  <a:schemeClr val="accent4">
                    <a:lumMod val="75000"/>
                  </a:schemeClr>
                </a:solidFill>
              </a:rPr>
              <a:t>Cosa può essere venduto in una struttura ricettiva? </a:t>
            </a:r>
          </a:p>
          <a:p>
            <a:pPr marL="0" indent="0">
              <a:buNone/>
            </a:pPr>
            <a:r>
              <a:rPr lang="it-IT" dirty="0">
                <a:solidFill>
                  <a:schemeClr val="accent3">
                    <a:lumMod val="75000"/>
                  </a:schemeClr>
                </a:solidFill>
              </a:rPr>
              <a:t>In una struttura ricettiva possono essere anche venduti giornali, riviste, cartoline agli ospiti della struttura stessa.</a:t>
            </a:r>
          </a:p>
          <a:p>
            <a:pPr marL="0" indent="0">
              <a:buNone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53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2E11E7AA-0B25-4B70-AD2D-2512507A0D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endParaRPr lang="it-IT" dirty="0"/>
          </a:p>
        </p:txBody>
      </p:sp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ottotitolo 2">
            <a:extLst>
              <a:ext uri="{FF2B5EF4-FFF2-40B4-BE49-F238E27FC236}">
                <a16:creationId xmlns="" xmlns:a16="http://schemas.microsoft.com/office/drawing/2014/main" id="{E0EBAB34-A3B2-4C40-B7D9-DC69BB1EE1AF}"/>
              </a:ext>
            </a:extLst>
          </p:cNvPr>
          <p:cNvSpPr txBox="1">
            <a:spLocks/>
          </p:cNvSpPr>
          <p:nvPr/>
        </p:nvSpPr>
        <p:spPr>
          <a:xfrm>
            <a:off x="1524000" y="3784601"/>
            <a:ext cx="9448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None/>
              <a:defRPr/>
            </a:pPr>
            <a:r>
              <a:rPr lang="it-IT" sz="3600" b="1" dirty="0" smtClean="0">
                <a:solidFill>
                  <a:prstClr val="black"/>
                </a:solidFill>
                <a:latin typeface="Garamond" panose="02020404030301010803"/>
              </a:rPr>
              <a:t>Lezione 1</a:t>
            </a:r>
          </a:p>
          <a:p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02438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2661C63-B7B5-48BC-9D77-9413913B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539" y="1160526"/>
            <a:ext cx="10705514" cy="1465647"/>
          </a:xfrm>
        </p:spPr>
        <p:txBody>
          <a:bodyPr>
            <a:noAutofit/>
          </a:bodyPr>
          <a:lstStyle/>
          <a:p>
            <a:pPr algn="ctr"/>
            <a:r>
              <a:rPr lang="it-IT" sz="3200" b="1" i="1" dirty="0"/>
              <a:t>«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In Italia ci </a:t>
            </a:r>
            <a:r>
              <a:rPr lang="it-IT" sz="32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sono</a:t>
            </a:r>
            <a:r>
              <a:rPr lang="it-IT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tante tipologie di strutture ricettive</a:t>
            </a:r>
            <a:r>
              <a:rPr lang="it-IT" sz="3200" b="1" i="1" dirty="0"/>
              <a:t>»</a:t>
            </a:r>
            <a:r>
              <a:rPr lang="it-IT" sz="3200" dirty="0"/>
              <a:t/>
            </a:r>
            <a:br>
              <a:rPr lang="it-IT" sz="3200" dirty="0"/>
            </a:b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Cosa è </a:t>
            </a:r>
            <a:r>
              <a:rPr lang="it-IT" sz="3200" b="1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sono</a:t>
            </a:r>
            <a:r>
              <a:rPr lang="it-IT" sz="3200" dirty="0">
                <a:latin typeface="Calibri" panose="020F0502020204030204" pitchFamily="34" charset="0"/>
                <a:cs typeface="Calibri" panose="020F0502020204030204" pitchFamily="34" charset="0"/>
              </a:rPr>
              <a:t>? È un verbo? Che verbo è?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64D12FE-E0BE-4B65-9325-4E4BB0403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8929" y="2819655"/>
            <a:ext cx="5273509" cy="3643532"/>
          </a:xfrm>
        </p:spPr>
        <p:txBody>
          <a:bodyPr>
            <a:noAutofit/>
          </a:bodyPr>
          <a:lstStyle/>
          <a:p>
            <a:r>
              <a:rPr lang="it-IT" sz="2200" dirty="0"/>
              <a:t>È il verbo </a:t>
            </a:r>
            <a:r>
              <a:rPr lang="it-IT" sz="2200" b="1" i="1" dirty="0"/>
              <a:t>essere </a:t>
            </a:r>
          </a:p>
          <a:p>
            <a:pPr algn="just"/>
            <a:r>
              <a:rPr lang="it-IT" sz="2200" b="1" i="1" dirty="0"/>
              <a:t>Essere </a:t>
            </a:r>
            <a:r>
              <a:rPr lang="it-IT" sz="2200" dirty="0"/>
              <a:t>è la forma che si chiama </a:t>
            </a:r>
            <a:r>
              <a:rPr lang="it-IT" sz="2200" i="1" dirty="0"/>
              <a:t>infinito</a:t>
            </a:r>
            <a:r>
              <a:rPr lang="it-IT" sz="2200" dirty="0"/>
              <a:t>, la forma standard del verbo e che si usa per tutti i verbi quando non c’è una persona specifica.</a:t>
            </a:r>
          </a:p>
          <a:p>
            <a:pPr algn="just"/>
            <a:r>
              <a:rPr lang="it-IT" sz="2200" dirty="0"/>
              <a:t>Il verbo </a:t>
            </a:r>
            <a:r>
              <a:rPr lang="it-IT" sz="2200" b="1" i="1" dirty="0"/>
              <a:t>essere</a:t>
            </a:r>
            <a:r>
              <a:rPr lang="it-IT" sz="2200" dirty="0"/>
              <a:t> serve a parlare di caratteristiche di persone o oggetti, a dire dove si trova una cosa o una persona.</a:t>
            </a:r>
          </a:p>
          <a:p>
            <a:pPr algn="just"/>
            <a:r>
              <a:rPr lang="it-IT" sz="2200" dirty="0"/>
              <a:t>Vediamo ora il presente indicativo di </a:t>
            </a:r>
            <a:r>
              <a:rPr lang="it-IT" sz="2200" b="1" i="1" dirty="0"/>
              <a:t>essere</a:t>
            </a:r>
            <a:r>
              <a:rPr lang="it-IT" sz="2200" dirty="0"/>
              <a:t>...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D83C9351-5E2A-402A-A647-9743BA248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5250" y="2940149"/>
            <a:ext cx="5273507" cy="3643531"/>
          </a:xfrm>
        </p:spPr>
        <p:txBody>
          <a:bodyPr>
            <a:normAutofit lnSpcReduction="10000"/>
          </a:bodyPr>
          <a:lstStyle/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Io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sono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Tu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sei</a:t>
            </a:r>
            <a:r>
              <a:rPr lang="it-IT" sz="3800" dirty="0"/>
              <a:t> 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Lui/lei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è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Noi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siamo</a:t>
            </a:r>
            <a:r>
              <a:rPr lang="it-IT" sz="3800" dirty="0"/>
              <a:t> 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Voi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siete</a:t>
            </a:r>
            <a:r>
              <a:rPr lang="it-IT" sz="3800" dirty="0"/>
              <a:t> 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Loro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sono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3909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57C3234-AA91-4066-A945-708C9EC1D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649" y="1546224"/>
            <a:ext cx="10536701" cy="1195752"/>
          </a:xfrm>
        </p:spPr>
        <p:txBody>
          <a:bodyPr>
            <a:normAutofit fontScale="9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None/>
              <a:tabLst/>
              <a:defRPr/>
            </a:pPr>
            <a:r>
              <a:rPr lang="it-IT" sz="4000" dirty="0"/>
              <a:t>Le persone del verbo</a:t>
            </a:r>
            <a:br>
              <a:rPr lang="it-IT" sz="4000" dirty="0"/>
            </a:br>
            <a:r>
              <a:rPr kumimoji="0" lang="it-IT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Le persone del verbo si chiamano </a:t>
            </a:r>
            <a:r>
              <a:rPr kumimoji="0" lang="it-IT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  <a:t>pronomi personali </a:t>
            </a:r>
            <a:br>
              <a:rPr kumimoji="0" lang="it-IT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rPr>
            </a:br>
            <a:r>
              <a:rPr lang="it-IT" sz="4000" dirty="0"/>
              <a:t/>
            </a:r>
            <a:br>
              <a:rPr lang="it-IT" sz="4000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EA62432-F4BB-4A2F-95CA-8CAA55703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994" y="2405575"/>
            <a:ext cx="10536701" cy="3763108"/>
          </a:xfrm>
        </p:spPr>
        <p:txBody>
          <a:bodyPr>
            <a:normAutofit/>
          </a:bodyPr>
          <a:lstStyle/>
          <a:p>
            <a:r>
              <a:rPr lang="it-IT" b="1" dirty="0">
                <a:solidFill>
                  <a:schemeClr val="accent4">
                    <a:lumMod val="75000"/>
                  </a:schemeClr>
                </a:solidFill>
              </a:rPr>
              <a:t>Io</a:t>
            </a:r>
            <a:r>
              <a:rPr lang="it-IT" dirty="0"/>
              <a:t>: prima persona singolare maschile e femminile</a:t>
            </a:r>
          </a:p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</a:rPr>
              <a:t>Tu</a:t>
            </a:r>
            <a:r>
              <a:rPr lang="it-IT" dirty="0"/>
              <a:t>: seconda persona singolare maschile e femminile</a:t>
            </a:r>
          </a:p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</a:rPr>
              <a:t>Lui</a:t>
            </a:r>
            <a:r>
              <a:rPr lang="it-IT" dirty="0"/>
              <a:t>: terza persona singolare maschile</a:t>
            </a:r>
          </a:p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</a:rPr>
              <a:t>Lei</a:t>
            </a:r>
            <a:r>
              <a:rPr lang="it-IT" dirty="0"/>
              <a:t>: terza persona singolare femminile</a:t>
            </a:r>
          </a:p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</a:rPr>
              <a:t>Noi</a:t>
            </a:r>
            <a:r>
              <a:rPr lang="it-IT" dirty="0"/>
              <a:t>: prima persona plurale (io e altre persone) maschile e femminile</a:t>
            </a:r>
          </a:p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</a:rPr>
              <a:t>Voi</a:t>
            </a:r>
            <a:r>
              <a:rPr lang="it-IT" dirty="0"/>
              <a:t>: seconda persona plurale (tu e altre persone) maschile e femminile</a:t>
            </a:r>
          </a:p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</a:rPr>
              <a:t>Loro</a:t>
            </a:r>
            <a:r>
              <a:rPr lang="it-IT" dirty="0"/>
              <a:t>: terza persona plurale (lui/lei e altre persone) maschile e femminile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256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F726617-1A2F-4FCD-A238-4FB5F46E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 esempio...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7EA8D586-5EC3-4936-ACCD-A863F967E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791" y="2556931"/>
            <a:ext cx="10592972" cy="3618785"/>
          </a:xfrm>
        </p:spPr>
        <p:txBody>
          <a:bodyPr>
            <a:normAutofit fontScale="85000" lnSpcReduction="20000"/>
          </a:bodyPr>
          <a:lstStyle/>
          <a:p>
            <a:r>
              <a:rPr lang="it-IT" sz="4100" b="1" dirty="0">
                <a:solidFill>
                  <a:schemeClr val="accent4">
                    <a:lumMod val="75000"/>
                  </a:schemeClr>
                </a:solidFill>
              </a:rPr>
              <a:t>Io</a:t>
            </a:r>
            <a:r>
              <a:rPr lang="it-IT" sz="3600" dirty="0"/>
              <a:t> studio l’italiano</a:t>
            </a:r>
          </a:p>
          <a:p>
            <a:r>
              <a:rPr lang="it-IT" sz="4100" b="1" dirty="0">
                <a:solidFill>
                  <a:schemeClr val="accent4">
                    <a:lumMod val="75000"/>
                  </a:schemeClr>
                </a:solidFill>
              </a:rPr>
              <a:t>Tu</a:t>
            </a:r>
            <a:r>
              <a:rPr lang="it-IT" sz="3600" dirty="0"/>
              <a:t> mangi un gelato</a:t>
            </a:r>
          </a:p>
          <a:p>
            <a:r>
              <a:rPr lang="it-IT" sz="4100" b="1" dirty="0">
                <a:solidFill>
                  <a:schemeClr val="accent4">
                    <a:lumMod val="75000"/>
                  </a:schemeClr>
                </a:solidFill>
              </a:rPr>
              <a:t>Lui</a:t>
            </a:r>
            <a:r>
              <a:rPr lang="it-IT" sz="3600" dirty="0"/>
              <a:t> cucina il pollo</a:t>
            </a:r>
          </a:p>
          <a:p>
            <a:r>
              <a:rPr lang="it-IT" sz="4100" b="1" dirty="0">
                <a:solidFill>
                  <a:schemeClr val="accent4">
                    <a:lumMod val="75000"/>
                  </a:schemeClr>
                </a:solidFill>
              </a:rPr>
              <a:t>Lei</a:t>
            </a:r>
            <a:r>
              <a:rPr lang="it-IT" sz="3600" dirty="0"/>
              <a:t> compra la frutta</a:t>
            </a:r>
          </a:p>
          <a:p>
            <a:r>
              <a:rPr lang="it-IT" sz="4100" b="1" dirty="0">
                <a:solidFill>
                  <a:schemeClr val="accent4">
                    <a:lumMod val="75000"/>
                  </a:schemeClr>
                </a:solidFill>
              </a:rPr>
              <a:t>Noi</a:t>
            </a:r>
            <a:r>
              <a:rPr lang="it-IT" sz="3600" dirty="0"/>
              <a:t> ascoltiamo una canzone</a:t>
            </a:r>
          </a:p>
          <a:p>
            <a:r>
              <a:rPr lang="it-IT" sz="4100" b="1" dirty="0">
                <a:solidFill>
                  <a:schemeClr val="accent4">
                    <a:lumMod val="75000"/>
                  </a:schemeClr>
                </a:solidFill>
              </a:rPr>
              <a:t>Voi</a:t>
            </a:r>
            <a:r>
              <a:rPr lang="it-IT" sz="3600" dirty="0"/>
              <a:t> dormite molto</a:t>
            </a:r>
          </a:p>
          <a:p>
            <a:r>
              <a:rPr lang="it-IT" sz="4100" b="1" dirty="0">
                <a:solidFill>
                  <a:schemeClr val="accent4">
                    <a:lumMod val="75000"/>
                  </a:schemeClr>
                </a:solidFill>
              </a:rPr>
              <a:t>Loro</a:t>
            </a:r>
            <a:r>
              <a:rPr lang="it-IT" sz="3600" dirty="0"/>
              <a:t> lavorano al ristorante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8618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385" y="1260427"/>
            <a:ext cx="9601196" cy="537179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verbo </a:t>
            </a:r>
            <a:r>
              <a:rPr lang="it-IT" b="1" i="1" dirty="0"/>
              <a:t>essere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866" y="2218268"/>
            <a:ext cx="5356325" cy="3657600"/>
          </a:xfrm>
        </p:spPr>
        <p:txBody>
          <a:bodyPr>
            <a:normAutofit fontScale="92500" lnSpcReduction="10000"/>
          </a:bodyPr>
          <a:lstStyle/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Gli spaghetti __________ buoni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Gli spaghetti sono buoni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Noi _______ alla stazione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Noi siamo alla stazione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Tu ______ mio amico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Tu sei mio amico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Voi  ______ molto simpatici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Voi siete molto simpatici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="" xmlns:a16="http://schemas.microsoft.com/office/drawing/2014/main" id="{FF4E1A7C-A0A0-4E26-9A36-0DE436CE071C}"/>
              </a:ext>
            </a:extLst>
          </p:cNvPr>
          <p:cNvSpPr txBox="1">
            <a:spLocks/>
          </p:cNvSpPr>
          <p:nvPr/>
        </p:nvSpPr>
        <p:spPr>
          <a:xfrm>
            <a:off x="6685721" y="2218268"/>
            <a:ext cx="5356325" cy="3657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Io _____ contento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Io sono contento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Lei ____ senegalese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Lei è senegalese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Loro ____ al supermercato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Loro sono al supermercato</a:t>
            </a:r>
          </a:p>
          <a:p>
            <a:r>
              <a:rPr lang="it-IT" sz="2800" dirty="0">
                <a:solidFill>
                  <a:schemeClr val="accent4">
                    <a:lumMod val="75000"/>
                  </a:schemeClr>
                </a:solidFill>
              </a:rPr>
              <a:t>Lui ____ al mare</a:t>
            </a:r>
          </a:p>
          <a:p>
            <a:r>
              <a:rPr lang="it-IT" sz="2800" dirty="0">
                <a:solidFill>
                  <a:schemeClr val="accent3">
                    <a:lumMod val="75000"/>
                  </a:schemeClr>
                </a:solidFill>
              </a:rPr>
              <a:t>Lui è al mare</a:t>
            </a:r>
          </a:p>
        </p:txBody>
      </p:sp>
    </p:spTree>
    <p:extLst>
      <p:ext uri="{BB962C8B-B14F-4D97-AF65-F5344CB8AC3E}">
        <p14:creationId xmlns:p14="http://schemas.microsoft.com/office/powerpoint/2010/main" val="182414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6063" y="1538724"/>
            <a:ext cx="9601196" cy="537179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err="1"/>
              <a:t>RiconosciAMO</a:t>
            </a:r>
            <a:r>
              <a:rPr lang="it-IT" dirty="0"/>
              <a:t> le forme del verbo </a:t>
            </a:r>
            <a:r>
              <a:rPr lang="it-IT" b="1" i="1" dirty="0"/>
              <a:t>essere</a:t>
            </a:r>
            <a:r>
              <a:rPr lang="it-IT" dirty="0"/>
              <a:t> e </a:t>
            </a:r>
            <a:r>
              <a:rPr lang="it-IT" dirty="0" err="1"/>
              <a:t>completIaMO</a:t>
            </a:r>
            <a:r>
              <a:rPr lang="it-IT" dirty="0"/>
              <a:t> lo schema come nell’esempio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369" y="2953298"/>
            <a:ext cx="6257473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800" dirty="0"/>
              <a:t>1. Siete a scuola?</a:t>
            </a:r>
          </a:p>
          <a:p>
            <a:pPr marL="0" indent="0">
              <a:buNone/>
            </a:pPr>
            <a:r>
              <a:rPr lang="it-IT" sz="2800" dirty="0"/>
              <a:t>2. Siamo a Dakar da un mese. </a:t>
            </a:r>
          </a:p>
          <a:p>
            <a:pPr marL="0" indent="0">
              <a:buNone/>
            </a:pPr>
            <a:r>
              <a:rPr lang="it-IT" sz="2800" dirty="0"/>
              <a:t>3. </a:t>
            </a:r>
            <a:r>
              <a:rPr lang="it-IT" sz="2800" dirty="0" err="1"/>
              <a:t>Mariama</a:t>
            </a:r>
            <a:r>
              <a:rPr lang="it-IT" sz="2800" dirty="0"/>
              <a:t> e </a:t>
            </a:r>
            <a:r>
              <a:rPr lang="it-IT" sz="2800" dirty="0" err="1"/>
              <a:t>Fatou</a:t>
            </a:r>
            <a:r>
              <a:rPr lang="it-IT" sz="2800" dirty="0"/>
              <a:t> sono sorelle.</a:t>
            </a:r>
          </a:p>
          <a:p>
            <a:pPr marL="0" indent="0">
              <a:buNone/>
            </a:pPr>
            <a:r>
              <a:rPr lang="it-IT" sz="2800" dirty="0"/>
              <a:t>4. Hassan è a scuola.</a:t>
            </a:r>
          </a:p>
          <a:p>
            <a:pPr marL="0" indent="0">
              <a:buNone/>
            </a:pPr>
            <a:r>
              <a:rPr lang="it-IT" sz="2800" dirty="0"/>
              <a:t>5. Oggi sono felice.</a:t>
            </a:r>
          </a:p>
          <a:p>
            <a:pPr marL="0" indent="0">
              <a:buNone/>
            </a:pPr>
            <a:r>
              <a:rPr lang="it-IT" sz="2800" dirty="0"/>
              <a:t>6. </a:t>
            </a:r>
            <a:r>
              <a:rPr lang="it-IT" sz="2800" dirty="0" err="1"/>
              <a:t>Lamin</a:t>
            </a:r>
            <a:r>
              <a:rPr lang="it-IT" sz="2800" dirty="0"/>
              <a:t>, sei arrabbiato?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="" xmlns:a16="http://schemas.microsoft.com/office/drawing/2014/main" id="{C8147420-830E-4707-B9FB-D8DEFFE83126}"/>
              </a:ext>
            </a:extLst>
          </p:cNvPr>
          <p:cNvSpPr txBox="1">
            <a:spLocks/>
          </p:cNvSpPr>
          <p:nvPr/>
        </p:nvSpPr>
        <p:spPr>
          <a:xfrm>
            <a:off x="8197696" y="3004880"/>
            <a:ext cx="334831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t-IT" sz="2800" dirty="0"/>
              <a:t>IO……….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t-IT" sz="2800" dirty="0"/>
              <a:t>TU………..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3.  LUI/LEI </a:t>
            </a:r>
            <a:r>
              <a:rPr lang="it-IT" sz="2800" b="1" dirty="0">
                <a:solidFill>
                  <a:srgbClr val="FF0000"/>
                </a:solidFill>
              </a:rPr>
              <a:t>E’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4.  NOI...........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5.  VOI……….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6.  LORO…….</a:t>
            </a:r>
          </a:p>
        </p:txBody>
      </p:sp>
      <p:cxnSp>
        <p:nvCxnSpPr>
          <p:cNvPr id="6" name="Connettore 2 5">
            <a:extLst>
              <a:ext uri="{FF2B5EF4-FFF2-40B4-BE49-F238E27FC236}">
                <a16:creationId xmlns="" xmlns:a16="http://schemas.microsoft.com/office/drawing/2014/main" id="{628927F3-0EA4-428F-A32D-22E9D6464DE9}"/>
              </a:ext>
            </a:extLst>
          </p:cNvPr>
          <p:cNvCxnSpPr>
            <a:cxnSpLocks/>
          </p:cNvCxnSpPr>
          <p:nvPr/>
        </p:nvCxnSpPr>
        <p:spPr>
          <a:xfrm flipV="1">
            <a:off x="4134678" y="4258101"/>
            <a:ext cx="4063018" cy="5239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73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2661C63-B7B5-48BC-9D77-9413913B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688" y="1310097"/>
            <a:ext cx="10575300" cy="1465647"/>
          </a:xfrm>
        </p:spPr>
        <p:txBody>
          <a:bodyPr>
            <a:noAutofit/>
          </a:bodyPr>
          <a:lstStyle/>
          <a:p>
            <a:pPr algn="l"/>
            <a:r>
              <a:rPr lang="it-IT" sz="3200" b="1" i="1" dirty="0"/>
              <a:t>«... </a:t>
            </a:r>
            <a:r>
              <a:rPr lang="it-IT" sz="3200" dirty="0"/>
              <a:t>gli alberghi </a:t>
            </a:r>
            <a:r>
              <a:rPr lang="it-IT" sz="3200" b="1" i="1" dirty="0">
                <a:solidFill>
                  <a:srgbClr val="FF0000"/>
                </a:solidFill>
              </a:rPr>
              <a:t>hanno</a:t>
            </a:r>
            <a:r>
              <a:rPr lang="it-IT" sz="3200" dirty="0"/>
              <a:t> un RUOLO importante nel sistema turistico.</a:t>
            </a:r>
            <a:r>
              <a:rPr lang="it-IT" sz="3200" b="1" i="1" dirty="0"/>
              <a:t>»</a:t>
            </a:r>
            <a:r>
              <a:rPr lang="it-IT" sz="3200" dirty="0"/>
              <a:t/>
            </a:r>
            <a:br>
              <a:rPr lang="it-IT" sz="3200" dirty="0"/>
            </a:br>
            <a:r>
              <a:rPr lang="it-IT" sz="3200" dirty="0"/>
              <a:t>Cosa è </a:t>
            </a:r>
            <a:r>
              <a:rPr lang="it-IT" sz="3200" b="1" i="1" dirty="0">
                <a:solidFill>
                  <a:srgbClr val="FF0000"/>
                </a:solidFill>
              </a:rPr>
              <a:t>hanno</a:t>
            </a:r>
            <a:r>
              <a:rPr lang="it-IT" sz="3200" dirty="0"/>
              <a:t>? È un verbo? Che verbo è?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64D12FE-E0BE-4B65-9325-4E4BB0403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7709" y="2871278"/>
            <a:ext cx="5273509" cy="3765715"/>
          </a:xfrm>
        </p:spPr>
        <p:txBody>
          <a:bodyPr>
            <a:noAutofit/>
          </a:bodyPr>
          <a:lstStyle/>
          <a:p>
            <a:r>
              <a:rPr lang="it-IT" sz="2200" dirty="0"/>
              <a:t>È il verbo </a:t>
            </a:r>
            <a:r>
              <a:rPr lang="it-IT" sz="2200" b="1" i="1" dirty="0"/>
              <a:t>avere </a:t>
            </a:r>
          </a:p>
          <a:p>
            <a:pPr algn="just"/>
            <a:r>
              <a:rPr lang="it-IT" sz="2200" b="1" i="1" dirty="0"/>
              <a:t>Avere </a:t>
            </a:r>
            <a:r>
              <a:rPr lang="it-IT" sz="2200" dirty="0"/>
              <a:t>è la forma che si chiama </a:t>
            </a:r>
            <a:r>
              <a:rPr lang="it-IT" sz="2200" i="1" dirty="0"/>
              <a:t>infinito</a:t>
            </a:r>
            <a:r>
              <a:rPr lang="it-IT" sz="2200" dirty="0"/>
              <a:t>, la forma standard del verbo e che si usa per tutti i verbi quando non c’è una persona specifica.</a:t>
            </a:r>
          </a:p>
          <a:p>
            <a:pPr algn="just"/>
            <a:r>
              <a:rPr lang="it-IT" sz="2200" dirty="0"/>
              <a:t>Il verbo </a:t>
            </a:r>
            <a:r>
              <a:rPr lang="it-IT" sz="2200" b="1" i="1" dirty="0"/>
              <a:t>avere</a:t>
            </a:r>
            <a:r>
              <a:rPr lang="it-IT" sz="2200" dirty="0"/>
              <a:t> è molto importante e serve a esprimere il possesso o la proprietà di qualcosa</a:t>
            </a:r>
          </a:p>
          <a:p>
            <a:pPr algn="just"/>
            <a:r>
              <a:rPr lang="it-IT" sz="2200" dirty="0"/>
              <a:t>Vediamo ora il presente indicativo di </a:t>
            </a:r>
            <a:r>
              <a:rPr lang="it-IT" sz="2200" b="1" i="1" dirty="0"/>
              <a:t>avere</a:t>
            </a:r>
            <a:r>
              <a:rPr lang="it-IT" sz="2200" dirty="0"/>
              <a:t>...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D83C9351-5E2A-402A-A647-9743BA248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7386" y="2993462"/>
            <a:ext cx="5273507" cy="3643531"/>
          </a:xfrm>
        </p:spPr>
        <p:txBody>
          <a:bodyPr>
            <a:normAutofit lnSpcReduction="10000"/>
          </a:bodyPr>
          <a:lstStyle/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Io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ho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Tu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hai</a:t>
            </a:r>
            <a:r>
              <a:rPr lang="it-IT" sz="3800" dirty="0"/>
              <a:t> 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Lui/lei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ha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Noi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abbiamo</a:t>
            </a:r>
            <a:r>
              <a:rPr lang="it-IT" sz="3800" dirty="0"/>
              <a:t> 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Voi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avete</a:t>
            </a:r>
            <a:r>
              <a:rPr lang="it-IT" sz="3800" dirty="0"/>
              <a:t> </a:t>
            </a:r>
          </a:p>
          <a:p>
            <a:r>
              <a:rPr lang="it-IT" sz="3800" dirty="0">
                <a:solidFill>
                  <a:schemeClr val="accent3">
                    <a:lumMod val="75000"/>
                  </a:schemeClr>
                </a:solidFill>
              </a:rPr>
              <a:t>Loro</a:t>
            </a:r>
            <a:r>
              <a:rPr lang="it-IT" sz="3800" dirty="0"/>
              <a:t> </a:t>
            </a:r>
            <a:r>
              <a:rPr lang="it-IT" sz="3800" dirty="0">
                <a:solidFill>
                  <a:schemeClr val="accent4">
                    <a:lumMod val="75000"/>
                  </a:schemeClr>
                </a:solidFill>
              </a:rPr>
              <a:t>hanno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0241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725" y="1326689"/>
            <a:ext cx="9601196" cy="537179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il verbo </a:t>
            </a:r>
            <a:r>
              <a:rPr lang="it-IT" b="1" i="1" dirty="0"/>
              <a:t>avere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725" y="2196919"/>
            <a:ext cx="5336275" cy="36576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Io _____ un computer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Io ho un computer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Lei ____ un gatto bianco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Lei ha un gatto bianco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Loro ____ una macchina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Loro hanno una macchina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Lui ____ un appuntamento</a:t>
            </a:r>
          </a:p>
          <a:p>
            <a:pPr>
              <a:lnSpc>
                <a:spcPct val="120000"/>
              </a:lnSpc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Lui ha un appuntamento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="" xmlns:a16="http://schemas.microsoft.com/office/drawing/2014/main" id="{3C0DA002-C0FF-4FEB-9DF7-5BA947FEBED9}"/>
              </a:ext>
            </a:extLst>
          </p:cNvPr>
          <p:cNvSpPr/>
          <p:nvPr/>
        </p:nvSpPr>
        <p:spPr>
          <a:xfrm>
            <a:off x="5705553" y="2196919"/>
            <a:ext cx="62479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Loro ____ un appartamento in centro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Loro hanno un appartamento in centro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Noi _______ una casa bellissima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Noi abbiamo una casa bellissima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Tu ______ un cellulare nuovo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Tu hai un cellulare nuovo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Voi  ______ fame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accent3">
                    <a:lumMod val="75000"/>
                  </a:schemeClr>
                </a:solidFill>
              </a:rPr>
              <a:t>Voi avete fame</a:t>
            </a:r>
          </a:p>
        </p:txBody>
      </p:sp>
    </p:spTree>
    <p:extLst>
      <p:ext uri="{BB962C8B-B14F-4D97-AF65-F5344CB8AC3E}">
        <p14:creationId xmlns:p14="http://schemas.microsoft.com/office/powerpoint/2010/main" val="332212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D940341-54D4-4AD1-92CC-1D22F86A0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785" y="1472462"/>
            <a:ext cx="9601196" cy="537179"/>
          </a:xfrm>
        </p:spPr>
        <p:txBody>
          <a:bodyPr>
            <a:normAutofit fontScale="90000"/>
          </a:bodyPr>
          <a:lstStyle/>
          <a:p>
            <a:r>
              <a:rPr lang="it-IT" dirty="0" err="1"/>
              <a:t>RiconosciAMO</a:t>
            </a:r>
            <a:r>
              <a:rPr lang="it-IT" dirty="0"/>
              <a:t> le forme del verbo </a:t>
            </a:r>
            <a:r>
              <a:rPr lang="it-IT" b="1" i="1" dirty="0"/>
              <a:t>AVERE</a:t>
            </a:r>
            <a:r>
              <a:rPr lang="it-IT" dirty="0"/>
              <a:t> e </a:t>
            </a:r>
            <a:r>
              <a:rPr lang="it-IT" dirty="0" err="1"/>
              <a:t>completIaMO</a:t>
            </a:r>
            <a:r>
              <a:rPr lang="it-IT" dirty="0"/>
              <a:t> lo schema come nell’esempio</a:t>
            </a:r>
            <a:endParaRPr lang="it-IT" b="1" i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DB2EC83-D2FC-4E44-88D3-7485B9151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990" y="3019560"/>
            <a:ext cx="5594864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800" dirty="0"/>
              <a:t>1. </a:t>
            </a:r>
            <a:r>
              <a:rPr lang="it-IT" sz="2800" dirty="0" err="1"/>
              <a:t>Precious</a:t>
            </a:r>
            <a:r>
              <a:rPr lang="it-IT" sz="2800" dirty="0"/>
              <a:t>, hai fame?</a:t>
            </a:r>
          </a:p>
          <a:p>
            <a:pPr marL="0" indent="0">
              <a:buNone/>
            </a:pPr>
            <a:r>
              <a:rPr lang="it-IT" sz="2800" dirty="0"/>
              <a:t>2. Abbiamo un figlio. </a:t>
            </a:r>
          </a:p>
          <a:p>
            <a:pPr marL="0" indent="0">
              <a:buNone/>
            </a:pPr>
            <a:r>
              <a:rPr lang="it-IT" sz="2800" dirty="0"/>
              <a:t>3. Hanno una casa in Gambia.</a:t>
            </a:r>
          </a:p>
          <a:p>
            <a:pPr marL="0" indent="0">
              <a:buNone/>
            </a:pPr>
            <a:r>
              <a:rPr lang="it-IT" sz="2800" dirty="0"/>
              <a:t>4. </a:t>
            </a:r>
            <a:r>
              <a:rPr lang="it-IT" sz="2800" dirty="0" err="1"/>
              <a:t>Blessing</a:t>
            </a:r>
            <a:r>
              <a:rPr lang="it-IT" sz="2800" dirty="0"/>
              <a:t> ha un cane.</a:t>
            </a:r>
          </a:p>
          <a:p>
            <a:pPr marL="0" indent="0">
              <a:buNone/>
            </a:pPr>
            <a:r>
              <a:rPr lang="it-IT" sz="2800" dirty="0"/>
              <a:t>5. Ho un gatto rosso.</a:t>
            </a:r>
          </a:p>
          <a:p>
            <a:pPr marL="0" indent="0">
              <a:buNone/>
            </a:pPr>
            <a:r>
              <a:rPr lang="it-IT" sz="2800" dirty="0"/>
              <a:t>6. Avete sete?</a:t>
            </a:r>
          </a:p>
          <a:p>
            <a:endParaRPr lang="it-IT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="" xmlns:a16="http://schemas.microsoft.com/office/drawing/2014/main" id="{2AE5F0A0-A094-4CD2-A6C4-8E87B91C5993}"/>
              </a:ext>
            </a:extLst>
          </p:cNvPr>
          <p:cNvSpPr txBox="1">
            <a:spLocks/>
          </p:cNvSpPr>
          <p:nvPr/>
        </p:nvSpPr>
        <p:spPr>
          <a:xfrm>
            <a:off x="8197696" y="3004880"/>
            <a:ext cx="3361958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t-IT" sz="2800" dirty="0"/>
              <a:t>IO……….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t-IT" sz="2800" dirty="0"/>
              <a:t>TU………..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3.  LUI/LEI </a:t>
            </a:r>
            <a:r>
              <a:rPr lang="it-IT" sz="2800" b="1" dirty="0">
                <a:solidFill>
                  <a:srgbClr val="FF0000"/>
                </a:solidFill>
              </a:rPr>
              <a:t>HA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4.  NOI...........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5.  VOI……….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2800" dirty="0"/>
              <a:t>6.  LORO…….</a:t>
            </a:r>
          </a:p>
        </p:txBody>
      </p:sp>
      <p:cxnSp>
        <p:nvCxnSpPr>
          <p:cNvPr id="6" name="Connettore 2 5">
            <a:extLst>
              <a:ext uri="{FF2B5EF4-FFF2-40B4-BE49-F238E27FC236}">
                <a16:creationId xmlns="" xmlns:a16="http://schemas.microsoft.com/office/drawing/2014/main" id="{8195C2EE-3ACB-4DE8-B767-09E9520D5E33}"/>
              </a:ext>
            </a:extLst>
          </p:cNvPr>
          <p:cNvCxnSpPr>
            <a:cxnSpLocks/>
          </p:cNvCxnSpPr>
          <p:nvPr/>
        </p:nvCxnSpPr>
        <p:spPr>
          <a:xfrm flipV="1">
            <a:off x="5158854" y="4285397"/>
            <a:ext cx="3038842" cy="5482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41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33079EC-D211-4C5F-8A90-182274207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93450"/>
          </a:xfrm>
        </p:spPr>
        <p:txBody>
          <a:bodyPr>
            <a:normAutofit fontScale="90000"/>
          </a:bodyPr>
          <a:lstStyle/>
          <a:p>
            <a:r>
              <a:rPr lang="it-IT" dirty="0"/>
              <a:t>Completiamo con </a:t>
            </a:r>
            <a:r>
              <a:rPr lang="it-IT" b="1" i="1" dirty="0"/>
              <a:t>avere</a:t>
            </a:r>
            <a:r>
              <a:rPr lang="it-IT" dirty="0"/>
              <a:t> o </a:t>
            </a:r>
            <a:r>
              <a:rPr lang="it-IT" b="1" i="1" dirty="0"/>
              <a:t>essere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2DE5EE01-49E5-40C3-80B8-5D7BB6A7E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926" y="2556932"/>
            <a:ext cx="10550769" cy="3724598"/>
          </a:xfrm>
        </p:spPr>
        <p:txBody>
          <a:bodyPr>
            <a:normAutofit/>
          </a:bodyPr>
          <a:lstStyle/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rPr>
              <a:t>Yusuf ___ un ragazzo tunisino, ___ di Tunisi e ___ 25 anni. Vive a Palermo e ____ molti amici</a:t>
            </a:r>
            <a:r>
              <a:rPr lang="it-IT" sz="2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.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rPr>
              <a:t> 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rPr>
              <a:t>Antonio e Francesco ___ italiani e ___ 26 anni, Mary e Jane ___ ghanesi e ___ 24 anni.</a:t>
            </a:r>
            <a:endParaRPr lang="it-IT" sz="2400" dirty="0"/>
          </a:p>
          <a:p>
            <a:pPr algn="just"/>
            <a:r>
              <a:rPr lang="it-IT" sz="2400" dirty="0"/>
              <a:t>Yusuf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è</a:t>
            </a:r>
            <a:r>
              <a:rPr lang="it-IT" sz="2400" dirty="0"/>
              <a:t> un ragazzo tunisino,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è</a:t>
            </a:r>
            <a:r>
              <a:rPr lang="it-IT" sz="2400" dirty="0"/>
              <a:t> di Tunisi e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ha</a:t>
            </a:r>
            <a:r>
              <a:rPr lang="it-IT" sz="2400" dirty="0"/>
              <a:t> 25 anni. Vive a Palermo e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ha</a:t>
            </a:r>
            <a:r>
              <a:rPr lang="it-IT" sz="2400" dirty="0"/>
              <a:t> molti amici.</a:t>
            </a:r>
          </a:p>
          <a:p>
            <a:pPr algn="just"/>
            <a:r>
              <a:rPr lang="it-IT" sz="2400" dirty="0"/>
              <a:t>Antonio e Francesco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sono</a:t>
            </a:r>
            <a:r>
              <a:rPr lang="it-IT" sz="2400" dirty="0"/>
              <a:t> italiani e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hanno</a:t>
            </a:r>
            <a:r>
              <a:rPr lang="it-IT" sz="2400" dirty="0"/>
              <a:t> 26 anni, Mary e Jane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sono</a:t>
            </a:r>
            <a:r>
              <a:rPr lang="it-IT" sz="2400" dirty="0"/>
              <a:t> ghanesi e </a:t>
            </a:r>
            <a:r>
              <a:rPr lang="it-IT" sz="2400" dirty="0">
                <a:solidFill>
                  <a:schemeClr val="accent4">
                    <a:lumMod val="75000"/>
                  </a:schemeClr>
                </a:solidFill>
              </a:rPr>
              <a:t>hanno</a:t>
            </a:r>
            <a:r>
              <a:rPr lang="it-IT" sz="2400" dirty="0"/>
              <a:t> 24 anni.</a:t>
            </a:r>
          </a:p>
        </p:txBody>
      </p:sp>
    </p:spTree>
    <p:extLst>
      <p:ext uri="{BB962C8B-B14F-4D97-AF65-F5344CB8AC3E}">
        <p14:creationId xmlns:p14="http://schemas.microsoft.com/office/powerpoint/2010/main" val="41635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855BFC1-F472-4AC9-8C88-994C3795D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94" y="1273681"/>
            <a:ext cx="10952718" cy="107175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err="1"/>
              <a:t>LeggiAMO</a:t>
            </a:r>
            <a:r>
              <a:rPr lang="it-IT" dirty="0"/>
              <a:t> di nuovo il testo e </a:t>
            </a:r>
            <a:r>
              <a:rPr lang="it-IT" dirty="0" err="1"/>
              <a:t>rispondiAMO</a:t>
            </a:r>
            <a:r>
              <a:rPr lang="it-IT" dirty="0"/>
              <a:t> alle domande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AFDFA4B-8FA2-41A3-9112-358D303F3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994" y="2556931"/>
            <a:ext cx="10508566" cy="363285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it-IT" dirty="0"/>
              <a:t>Yusuf è un ragazzo tunisino, è di Tunisi e ha 25 anni. Vive a Palermo e ha molti amici. Antonio e Francesco sono italiani e hanno 26 anni, Mary e Jane sono ghanesi e hanno 24 anni.</a:t>
            </a:r>
          </a:p>
          <a:p>
            <a:r>
              <a:rPr lang="it-IT" dirty="0"/>
              <a:t>Di dov’è Yusuf?</a:t>
            </a:r>
          </a:p>
          <a:p>
            <a:r>
              <a:rPr lang="it-IT" dirty="0"/>
              <a:t>Quanti anni ha Yusuf?</a:t>
            </a:r>
          </a:p>
          <a:p>
            <a:r>
              <a:rPr lang="it-IT" dirty="0"/>
              <a:t>Dove vive Yusuf?</a:t>
            </a:r>
          </a:p>
          <a:p>
            <a:r>
              <a:rPr lang="it-IT" dirty="0"/>
              <a:t>Di dove sono Antonio e Francesco?</a:t>
            </a:r>
          </a:p>
          <a:p>
            <a:r>
              <a:rPr lang="it-IT" dirty="0"/>
              <a:t>Quanti anni hanno?</a:t>
            </a:r>
          </a:p>
          <a:p>
            <a:r>
              <a:rPr lang="it-IT" dirty="0"/>
              <a:t>Di dove sono Mary e Jane?</a:t>
            </a:r>
          </a:p>
          <a:p>
            <a:r>
              <a:rPr lang="it-IT" dirty="0"/>
              <a:t>Quanti anni hanno?</a:t>
            </a:r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9106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7AFCC94-1D06-41CE-9EAD-64A167E83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/>
            </a:r>
            <a:br>
              <a:rPr lang="it-IT" dirty="0"/>
            </a:br>
            <a:r>
              <a:rPr lang="it-IT" dirty="0"/>
              <a:t/>
            </a:r>
            <a:br>
              <a:rPr lang="it-IT" dirty="0"/>
            </a:br>
            <a:r>
              <a:rPr lang="it-IT" dirty="0"/>
              <a:t/>
            </a:r>
            <a:br>
              <a:rPr lang="it-IT" dirty="0"/>
            </a:br>
            <a:r>
              <a:rPr lang="it-IT" dirty="0"/>
              <a:t>Informazioni generali su questo laboratorio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FD119E8-A419-42FE-9887-425ED2ECC4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endParaRPr lang="it-IT" dirty="0"/>
          </a:p>
          <a:p>
            <a:pPr algn="just"/>
            <a:endParaRPr lang="it-IT" dirty="0"/>
          </a:p>
          <a:p>
            <a:pPr algn="just"/>
            <a:r>
              <a:rPr lang="it-IT" dirty="0"/>
              <a:t>È un corso di 20 ore.</a:t>
            </a:r>
          </a:p>
          <a:p>
            <a:pPr marL="0" indent="0" algn="just">
              <a:buNone/>
            </a:pPr>
            <a:endParaRPr lang="it-IT" dirty="0"/>
          </a:p>
          <a:p>
            <a:r>
              <a:rPr lang="it-IT" dirty="0"/>
              <a:t>È un corso di livello base, impariamo le cose importanti sulla gestione delle strutture turistiche ricettive, i tipi di struttura ricettiva, la gestione e l’organizzazione delle strutture ricettive, il sistema turistico, il lavoro nel settore turistico e tante altre cose!</a:t>
            </a:r>
          </a:p>
          <a:p>
            <a:pPr marL="0" indent="0" algn="just">
              <a:buNone/>
            </a:pPr>
            <a:endParaRPr lang="it-IT" dirty="0"/>
          </a:p>
          <a:p>
            <a:pPr algn="just"/>
            <a:r>
              <a:rPr lang="it-IT" dirty="0"/>
              <a:t>Impariamo anche l’italiano, impariamo a presentarci e a comunicare, così è più facile trovare un lavoro!</a:t>
            </a:r>
          </a:p>
        </p:txBody>
      </p:sp>
    </p:spTree>
    <p:extLst>
      <p:ext uri="{BB962C8B-B14F-4D97-AF65-F5344CB8AC3E}">
        <p14:creationId xmlns:p14="http://schemas.microsoft.com/office/powerpoint/2010/main" val="34633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" y="0"/>
            <a:ext cx="12194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52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30BD88B-F225-4360-B6C6-40FBF8831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400" dirty="0"/>
              <a:t>Se dico </a:t>
            </a:r>
            <a:r>
              <a:rPr lang="it-IT" sz="4400" dirty="0">
                <a:solidFill>
                  <a:schemeClr val="accent2"/>
                </a:solidFill>
              </a:rPr>
              <a:t>gestione strutture turistiche ricettive</a:t>
            </a:r>
            <a:r>
              <a:rPr lang="it-IT" sz="4400" dirty="0"/>
              <a:t>...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14E4ECD2-4403-475E-AD18-684A39606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0817" y="2676939"/>
            <a:ext cx="11913704" cy="3008243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Tu, a cosa pensi? Qual è la prima parola che ti viene in mente?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Appunta le parole su un quaderno.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/>
              <a:t>Parliamo un po’ con i compagni e con l’insegnante</a:t>
            </a:r>
          </a:p>
        </p:txBody>
      </p:sp>
    </p:spTree>
    <p:extLst>
      <p:ext uri="{BB962C8B-B14F-4D97-AF65-F5344CB8AC3E}">
        <p14:creationId xmlns:p14="http://schemas.microsoft.com/office/powerpoint/2010/main" val="778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6F617575-088E-4B68-9768-D58820919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400" dirty="0"/>
              <a:t>Hai esperienza di lavoro nel </a:t>
            </a:r>
            <a:r>
              <a:rPr lang="it-IT" sz="4400" b="1" i="1" dirty="0"/>
              <a:t>settore turistico</a:t>
            </a:r>
            <a:r>
              <a:rPr lang="it-IT" sz="4400" dirty="0"/>
              <a:t>?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E6A99ADE-EB4E-4610-B45F-757486BFE3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9682" y="3726640"/>
            <a:ext cx="8915399" cy="1555864"/>
          </a:xfrm>
        </p:spPr>
        <p:txBody>
          <a:bodyPr/>
          <a:lstStyle/>
          <a:p>
            <a:r>
              <a:rPr lang="it-IT" sz="3600" dirty="0"/>
              <a:t>Parliamo un po’ con i compagni e con l’insegnante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142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9F32092-050E-4DC4-8033-AE015F4C8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7617" y="993914"/>
            <a:ext cx="9733721" cy="1328531"/>
          </a:xfrm>
        </p:spPr>
        <p:txBody>
          <a:bodyPr/>
          <a:lstStyle/>
          <a:p>
            <a:pPr algn="ctr"/>
            <a:r>
              <a:rPr lang="it-IT" dirty="0"/>
              <a:t>Ora, presentiamoci e conosciamoci meglio!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072E1663-B247-44E3-91B3-3CB1D2A34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949934"/>
            <a:ext cx="10820400" cy="4024125"/>
          </a:xfrm>
        </p:spPr>
        <p:txBody>
          <a:bodyPr/>
          <a:lstStyle/>
          <a:p>
            <a:r>
              <a:rPr lang="it-IT" dirty="0"/>
              <a:t>Mi chiamo Giulia</a:t>
            </a:r>
          </a:p>
          <a:p>
            <a:r>
              <a:rPr lang="it-IT" dirty="0"/>
              <a:t>Ho 29 anni</a:t>
            </a:r>
          </a:p>
          <a:p>
            <a:r>
              <a:rPr lang="it-IT" dirty="0"/>
              <a:t>Sono italiana di Sciacca</a:t>
            </a:r>
          </a:p>
          <a:p>
            <a:r>
              <a:rPr lang="it-IT" dirty="0"/>
              <a:t>Sono insegnante d’italiano</a:t>
            </a:r>
          </a:p>
          <a:p>
            <a:r>
              <a:rPr lang="it-IT" dirty="0"/>
              <a:t>Mi piace leggere, guardare film, viaggiare e il caffè</a:t>
            </a:r>
          </a:p>
        </p:txBody>
      </p:sp>
    </p:spTree>
    <p:extLst>
      <p:ext uri="{BB962C8B-B14F-4D97-AF65-F5344CB8AC3E}">
        <p14:creationId xmlns:p14="http://schemas.microsoft.com/office/powerpoint/2010/main" val="24157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2D62CA1-301D-4405-92CC-F6DFECA91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0928" y="796165"/>
            <a:ext cx="9654209" cy="1716157"/>
          </a:xfrm>
        </p:spPr>
        <p:txBody>
          <a:bodyPr>
            <a:noAutofit/>
          </a:bodyPr>
          <a:lstStyle/>
          <a:p>
            <a:pPr algn="ctr"/>
            <a:r>
              <a:rPr lang="it-IT" sz="2800" b="1" dirty="0"/>
              <a:t>Queste sono le mie informazioni personali.</a:t>
            </a:r>
            <a:br>
              <a:rPr lang="it-IT" sz="2800" b="1" dirty="0"/>
            </a:br>
            <a:r>
              <a:rPr lang="it-IT" sz="2800" b="1" dirty="0"/>
              <a:t>quali sono le domande che servono per ottenere queste informazioni?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2BA12DAC-2BE3-4A33-8FE0-9BEDB9B81F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Informazioni personali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AEC32379-6279-4071-8416-66DE423141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506673"/>
          </a:xfrm>
        </p:spPr>
        <p:txBody>
          <a:bodyPr>
            <a:normAutofit/>
          </a:bodyPr>
          <a:lstStyle/>
          <a:p>
            <a:r>
              <a:rPr lang="it-IT" dirty="0"/>
              <a:t>Mi chiamo Giulia</a:t>
            </a:r>
          </a:p>
          <a:p>
            <a:r>
              <a:rPr lang="it-IT" dirty="0"/>
              <a:t> Ho 29 anni</a:t>
            </a:r>
          </a:p>
          <a:p>
            <a:r>
              <a:rPr lang="it-IT" dirty="0"/>
              <a:t>Sono italiana di Sciacca</a:t>
            </a:r>
          </a:p>
          <a:p>
            <a:r>
              <a:rPr lang="it-IT" dirty="0"/>
              <a:t>Sono insegnante d’italiano</a:t>
            </a:r>
          </a:p>
          <a:p>
            <a:r>
              <a:rPr lang="it-IT" dirty="0"/>
              <a:t>Mi piace la leggere, guardare serie tv, viaggiare e il caffè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D678495B-FDF8-419A-A4D5-34BC424346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/>
              <a:t>Domande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3DB3F06F-3743-4466-BC7C-A6BF6C31363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it-IT" dirty="0"/>
              <a:t>Come ti chiami?</a:t>
            </a:r>
          </a:p>
          <a:p>
            <a:r>
              <a:rPr lang="it-IT" dirty="0"/>
              <a:t>Quanti anni hai?</a:t>
            </a:r>
          </a:p>
          <a:p>
            <a:r>
              <a:rPr lang="it-IT" dirty="0"/>
              <a:t>Di dove sei?</a:t>
            </a:r>
          </a:p>
          <a:p>
            <a:r>
              <a:rPr lang="it-IT" dirty="0"/>
              <a:t>Cosa fai nella vita?</a:t>
            </a:r>
          </a:p>
          <a:p>
            <a:r>
              <a:rPr lang="it-IT" dirty="0"/>
              <a:t>Cosa ti piace?</a:t>
            </a:r>
          </a:p>
        </p:txBody>
      </p:sp>
    </p:spTree>
    <p:extLst>
      <p:ext uri="{BB962C8B-B14F-4D97-AF65-F5344CB8AC3E}">
        <p14:creationId xmlns:p14="http://schemas.microsoft.com/office/powerpoint/2010/main" val="7428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="" xmlns:a16="http://schemas.microsoft.com/office/drawing/2014/main" id="{AE19740F-0ABE-4341-9AAE-DCC3CA5B7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8255" y="1060174"/>
            <a:ext cx="9601196" cy="1260792"/>
          </a:xfrm>
        </p:spPr>
        <p:txBody>
          <a:bodyPr>
            <a:noAutofit/>
          </a:bodyPr>
          <a:lstStyle/>
          <a:p>
            <a:pPr algn="ctr"/>
            <a:r>
              <a:rPr lang="it-IT" sz="3600" b="1" dirty="0"/>
              <a:t>Allora</a:t>
            </a:r>
            <a:r>
              <a:rPr lang="it-IT" sz="3600" dirty="0"/>
              <a:t>, </a:t>
            </a:r>
            <a:r>
              <a:rPr lang="it-IT" sz="3600" b="1" dirty="0"/>
              <a:t>vediamo un po’ chi è </a:t>
            </a:r>
            <a:r>
              <a:rPr lang="it-IT" sz="3600" b="1" dirty="0" err="1"/>
              <a:t>questA</a:t>
            </a:r>
            <a:r>
              <a:rPr lang="it-IT" sz="3600" b="1" dirty="0"/>
              <a:t> insegnante...</a:t>
            </a:r>
          </a:p>
        </p:txBody>
      </p:sp>
      <p:sp>
        <p:nvSpPr>
          <p:cNvPr id="10" name="Segnaposto contenuto 9">
            <a:extLst>
              <a:ext uri="{FF2B5EF4-FFF2-40B4-BE49-F238E27FC236}">
                <a16:creationId xmlns="" xmlns:a16="http://schemas.microsoft.com/office/drawing/2014/main" id="{4E20AB64-9B07-4DA9-B1D3-6F4E41157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489982"/>
            <a:ext cx="9601196" cy="3742006"/>
          </a:xfrm>
        </p:spPr>
        <p:txBody>
          <a:bodyPr>
            <a:normAutofit fontScale="92500" lnSpcReduction="10000"/>
          </a:bodyPr>
          <a:lstStyle/>
          <a:p>
            <a:r>
              <a:rPr lang="it-IT" b="1" dirty="0">
                <a:solidFill>
                  <a:schemeClr val="accent4">
                    <a:lumMod val="75000"/>
                  </a:schemeClr>
                </a:solidFill>
              </a:rPr>
              <a:t>Come si chiama l’insegnante?</a:t>
            </a:r>
          </a:p>
          <a:p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Si chiama Giulia</a:t>
            </a:r>
          </a:p>
          <a:p>
            <a:r>
              <a:rPr lang="it-IT" b="1" dirty="0">
                <a:solidFill>
                  <a:schemeClr val="accent4">
                    <a:lumMod val="75000"/>
                  </a:schemeClr>
                </a:solidFill>
              </a:rPr>
              <a:t>Quanti anni ha?</a:t>
            </a:r>
          </a:p>
          <a:p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Ha 29 anni</a:t>
            </a:r>
          </a:p>
          <a:p>
            <a:r>
              <a:rPr lang="it-IT" b="1" dirty="0">
                <a:solidFill>
                  <a:schemeClr val="accent4">
                    <a:lumMod val="75000"/>
                  </a:schemeClr>
                </a:solidFill>
              </a:rPr>
              <a:t>Di dov’è?</a:t>
            </a:r>
          </a:p>
          <a:p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È italiana di Sciacca</a:t>
            </a:r>
          </a:p>
          <a:p>
            <a:r>
              <a:rPr lang="it-IT" b="1" dirty="0">
                <a:solidFill>
                  <a:schemeClr val="accent4">
                    <a:lumMod val="75000"/>
                  </a:schemeClr>
                </a:solidFill>
              </a:rPr>
              <a:t>Cosa fa nella vita?</a:t>
            </a:r>
          </a:p>
          <a:p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È insegnante di italiano</a:t>
            </a:r>
          </a:p>
          <a:p>
            <a:r>
              <a:rPr lang="it-IT" b="1" dirty="0">
                <a:solidFill>
                  <a:schemeClr val="accent4">
                    <a:lumMod val="75000"/>
                  </a:schemeClr>
                </a:solidFill>
              </a:rPr>
              <a:t>Cosa le piace?</a:t>
            </a:r>
          </a:p>
          <a:p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Le piace leggere, guardare serie tv, viaggiare e il caffè</a:t>
            </a:r>
          </a:p>
        </p:txBody>
      </p:sp>
    </p:spTree>
    <p:extLst>
      <p:ext uri="{BB962C8B-B14F-4D97-AF65-F5344CB8AC3E}">
        <p14:creationId xmlns:p14="http://schemas.microsoft.com/office/powerpoint/2010/main" val="59943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25C6D64-9C7D-49D7-9F11-2136C77BA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3"/>
            <a:ext cx="5965066" cy="70599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it-IT" sz="4400" dirty="0">
                <a:solidFill>
                  <a:srgbClr val="262626"/>
                </a:solidFill>
              </a:rPr>
              <a:t>Attività 1 lezione 1</a:t>
            </a:r>
          </a:p>
        </p:txBody>
      </p:sp>
      <p:pic>
        <p:nvPicPr>
          <p:cNvPr id="8" name="Segnaposto contenuto 7">
            <a:extLst>
              <a:ext uri="{FF2B5EF4-FFF2-40B4-BE49-F238E27FC236}">
                <a16:creationId xmlns="" xmlns:a16="http://schemas.microsoft.com/office/drawing/2014/main" id="{08AF5350-DA59-46C4-9F9D-6B17BC581D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17" y="982133"/>
            <a:ext cx="4783665" cy="4893722"/>
          </a:xfrm>
          <a:prstGeom prst="rect">
            <a:avLst/>
          </a:prstGeom>
        </p:spPr>
      </p:pic>
      <p:sp>
        <p:nvSpPr>
          <p:cNvPr id="6" name="Segnaposto testo 5">
            <a:extLst>
              <a:ext uri="{FF2B5EF4-FFF2-40B4-BE49-F238E27FC236}">
                <a16:creationId xmlns="" xmlns:a16="http://schemas.microsoft.com/office/drawing/2014/main" id="{7593A19E-7804-429E-82FB-FD3365832F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4411" y="1828800"/>
            <a:ext cx="5965065" cy="404706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it-IT" sz="2000" dirty="0">
                <a:solidFill>
                  <a:srgbClr val="262626"/>
                </a:solidFill>
              </a:rPr>
              <a:t> In coppia (gruppi di due persone), fai le domande al compagno per sapere come si chiama, quanti anni ha, da dove viene, cosa fa nella vita e cosa gli piace.</a:t>
            </a:r>
          </a:p>
          <a:p>
            <a:pPr>
              <a:buFont typeface="Arial"/>
              <a:buChar char="•"/>
            </a:pPr>
            <a:r>
              <a:rPr lang="it-IT" sz="2000" dirty="0">
                <a:solidFill>
                  <a:srgbClr val="262626"/>
                </a:solidFill>
              </a:rPr>
              <a:t> Appunta su un quaderno le cose che ti dice il compagno.</a:t>
            </a:r>
          </a:p>
          <a:p>
            <a:pPr>
              <a:buFont typeface="Arial"/>
              <a:buChar char="•"/>
            </a:pPr>
            <a:r>
              <a:rPr lang="it-IT" sz="2000" dirty="0">
                <a:solidFill>
                  <a:srgbClr val="262626"/>
                </a:solidFill>
              </a:rPr>
              <a:t> Poi, racconta a tutta la classe cosa ti ha detto il compagno.</a:t>
            </a:r>
          </a:p>
          <a:p>
            <a:pPr>
              <a:buFont typeface="Arial"/>
              <a:buChar char="•"/>
            </a:pPr>
            <a:endParaRPr lang="it-IT" sz="2000" dirty="0">
              <a:solidFill>
                <a:srgbClr val="262626"/>
              </a:solidFill>
            </a:endParaRPr>
          </a:p>
          <a:p>
            <a:r>
              <a:rPr lang="it-IT" sz="1800" dirty="0">
                <a:solidFill>
                  <a:schemeClr val="accent4">
                    <a:lumMod val="75000"/>
                  </a:schemeClr>
                </a:solidFill>
              </a:rPr>
              <a:t>Tempo di lavoro in coppia: 15 minuti</a:t>
            </a:r>
          </a:p>
        </p:txBody>
      </p:sp>
    </p:spTree>
    <p:extLst>
      <p:ext uri="{BB962C8B-B14F-4D97-AF65-F5344CB8AC3E}">
        <p14:creationId xmlns:p14="http://schemas.microsoft.com/office/powerpoint/2010/main" val="153036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Scia di vapore">
  <a:themeElements>
    <a:clrScheme name="Scia di vapore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Scia di vapore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ia di vapore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3307</TotalTime>
  <Words>1606</Words>
  <Application>Microsoft Office PowerPoint</Application>
  <PresentationFormat>Personalizzato</PresentationFormat>
  <Paragraphs>201</Paragraphs>
  <Slides>30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1" baseType="lpstr">
      <vt:lpstr>Scia di vapore</vt:lpstr>
      <vt:lpstr>Presentazione standard di PowerPoint</vt:lpstr>
      <vt:lpstr>Presentazione standard di PowerPoint</vt:lpstr>
      <vt:lpstr>   Informazioni generali su questo laboratorio</vt:lpstr>
      <vt:lpstr>Se dico gestione strutture turistiche ricettive...</vt:lpstr>
      <vt:lpstr>Hai esperienza di lavoro nel settore turistico?</vt:lpstr>
      <vt:lpstr>Ora, presentiamoci e conosciamoci meglio!</vt:lpstr>
      <vt:lpstr>Queste sono le mie informazioni personali. quali sono le domande che servono per ottenere queste informazioni?</vt:lpstr>
      <vt:lpstr>Allora, vediamo un po’ chi è questA insegnante...</vt:lpstr>
      <vt:lpstr>Attività 1 lezione 1</vt:lpstr>
      <vt:lpstr>Video – LE STRUTTURE RICETTIVE:  strutture alberghiere e strutture extra-alberghiere</vt:lpstr>
      <vt:lpstr>Presentazione standard di PowerPoint</vt:lpstr>
      <vt:lpstr>In generale, di cosa parla questo video? </vt:lpstr>
      <vt:lpstr>Ecco cosa dice il nostro esperto nel video:</vt:lpstr>
      <vt:lpstr>Ecco cosa dice il nostro esperto nel video:</vt:lpstr>
      <vt:lpstr>Video – LE STRUTTURE RICETTIVE:  strutture alberghiere e strutture extra-alberghiere</vt:lpstr>
      <vt:lpstr>Presentazione standard di PowerPoint</vt:lpstr>
      <vt:lpstr>Video – LE STRUTTURE RICETTIVE:  strutture alberghiere e strutture extra-alberghiere  rispondi da solo a queste domande, poi vediamo insieme le risposte </vt:lpstr>
      <vt:lpstr>Rispondiamo ora insieme a queste domande...</vt:lpstr>
      <vt:lpstr>RISPONDIAMO</vt:lpstr>
      <vt:lpstr>«In Italia ci sono tante tipologie di strutture ricettive» Cosa è sono? È un verbo? Che verbo è?</vt:lpstr>
      <vt:lpstr>Le persone del verbo Le persone del verbo si chiamano pronomi personali   </vt:lpstr>
      <vt:lpstr>Per esempio...</vt:lpstr>
      <vt:lpstr>Completiamo con il verbo essere</vt:lpstr>
      <vt:lpstr>RiconosciAMO le forme del verbo essere e completIaMO lo schema come nell’esempio</vt:lpstr>
      <vt:lpstr>«... gli alberghi hanno un RUOLO importante nel sistema turistico.» Cosa è hanno? È un verbo? Che verbo è?</vt:lpstr>
      <vt:lpstr>Completiamo con il verbo avere</vt:lpstr>
      <vt:lpstr>RiconosciAMO le forme del verbo AVERE e completIaMO lo schema come nell’esempio</vt:lpstr>
      <vt:lpstr>Completiamo con avere o essere</vt:lpstr>
      <vt:lpstr>LeggiAMO di nuovo il testo e rispondiAMO alle domande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Falegnameria</dc:title>
  <dc:creator>Giulia Campisi</dc:creator>
  <cp:lastModifiedBy>rospe </cp:lastModifiedBy>
  <cp:revision>31</cp:revision>
  <dcterms:created xsi:type="dcterms:W3CDTF">2020-11-21T09:56:17Z</dcterms:created>
  <dcterms:modified xsi:type="dcterms:W3CDTF">2021-09-12T10:49:42Z</dcterms:modified>
</cp:coreProperties>
</file>