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21"/>
  </p:notesMasterIdLst>
  <p:sldIdLst>
    <p:sldId id="358" r:id="rId2"/>
    <p:sldId id="359" r:id="rId3"/>
    <p:sldId id="355" r:id="rId4"/>
    <p:sldId id="266" r:id="rId5"/>
    <p:sldId id="354" r:id="rId6"/>
    <p:sldId id="268" r:id="rId7"/>
    <p:sldId id="344" r:id="rId8"/>
    <p:sldId id="270" r:id="rId9"/>
    <p:sldId id="271" r:id="rId10"/>
    <p:sldId id="357" r:id="rId11"/>
    <p:sldId id="326" r:id="rId12"/>
    <p:sldId id="346" r:id="rId13"/>
    <p:sldId id="347" r:id="rId14"/>
    <p:sldId id="351" r:id="rId15"/>
    <p:sldId id="348" r:id="rId16"/>
    <p:sldId id="349" r:id="rId17"/>
    <p:sldId id="352" r:id="rId18"/>
    <p:sldId id="353" r:id="rId19"/>
    <p:sldId id="360"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D9DFC2-4AC5-4206-93F8-FF94497F303E}" v="6" dt="2021-02-25T20:31:27.5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61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useppe Fazio" userId="35226a9d6e94c055" providerId="LiveId" clId="{BAB80279-778C-436C-AE6D-01870F6C8D93}"/>
    <pc:docChg chg="undo custSel addSld delSld modSld sldOrd delMainMaster">
      <pc:chgData name="Giuseppe Fazio" userId="35226a9d6e94c055" providerId="LiveId" clId="{BAB80279-778C-436C-AE6D-01870F6C8D93}" dt="2020-12-02T17:46:59.091" v="1303"/>
      <pc:docMkLst>
        <pc:docMk/>
      </pc:docMkLst>
      <pc:sldChg chg="new del">
        <pc:chgData name="Giuseppe Fazio" userId="35226a9d6e94c055" providerId="LiveId" clId="{BAB80279-778C-436C-AE6D-01870F6C8D93}" dt="2020-12-01T23:50:58.378" v="4" actId="2696"/>
        <pc:sldMkLst>
          <pc:docMk/>
          <pc:sldMk cId="1947194867" sldId="256"/>
        </pc:sldMkLst>
      </pc:sldChg>
      <pc:sldChg chg="modSp add mod ord">
        <pc:chgData name="Giuseppe Fazio" userId="35226a9d6e94c055" providerId="LiveId" clId="{BAB80279-778C-436C-AE6D-01870F6C8D93}" dt="2020-12-01T23:51:03.272" v="6" actId="20577"/>
        <pc:sldMkLst>
          <pc:docMk/>
          <pc:sldMk cId="2024381800" sldId="257"/>
        </pc:sldMkLst>
        <pc:spChg chg="mod">
          <ac:chgData name="Giuseppe Fazio" userId="35226a9d6e94c055" providerId="LiveId" clId="{BAB80279-778C-436C-AE6D-01870F6C8D93}" dt="2020-12-01T23:51:03.272" v="6" actId="20577"/>
          <ac:spMkLst>
            <pc:docMk/>
            <pc:sldMk cId="2024381800" sldId="257"/>
            <ac:spMk id="5" creationId="{B15E2B77-009C-416F-BA13-2058524B45BD}"/>
          </ac:spMkLst>
        </pc:spChg>
      </pc:sldChg>
      <pc:sldChg chg="modSp add mod">
        <pc:chgData name="Giuseppe Fazio" userId="35226a9d6e94c055" providerId="LiveId" clId="{BAB80279-778C-436C-AE6D-01870F6C8D93}" dt="2020-12-02T00:47:44.472" v="358" actId="20577"/>
        <pc:sldMkLst>
          <pc:docMk/>
          <pc:sldMk cId="236145320" sldId="266"/>
        </pc:sldMkLst>
        <pc:spChg chg="mod">
          <ac:chgData name="Giuseppe Fazio" userId="35226a9d6e94c055" providerId="LiveId" clId="{BAB80279-778C-436C-AE6D-01870F6C8D93}" dt="2020-12-02T00:47:44.472" v="358" actId="20577"/>
          <ac:spMkLst>
            <pc:docMk/>
            <pc:sldMk cId="236145320" sldId="266"/>
            <ac:spMk id="2" creationId="{130986D5-109C-4733-B49B-E8DFE195FD29}"/>
          </ac:spMkLst>
        </pc:spChg>
      </pc:sldChg>
      <pc:sldChg chg="modSp add">
        <pc:chgData name="Giuseppe Fazio" userId="35226a9d6e94c055" providerId="LiveId" clId="{BAB80279-778C-436C-AE6D-01870F6C8D93}" dt="2020-12-02T00:23:42.206" v="103" actId="113"/>
        <pc:sldMkLst>
          <pc:docMk/>
          <pc:sldMk cId="607635295" sldId="268"/>
        </pc:sldMkLst>
        <pc:spChg chg="mod">
          <ac:chgData name="Giuseppe Fazio" userId="35226a9d6e94c055" providerId="LiveId" clId="{BAB80279-778C-436C-AE6D-01870F6C8D93}" dt="2020-12-02T00:23:42.206" v="103" actId="113"/>
          <ac:spMkLst>
            <pc:docMk/>
            <pc:sldMk cId="607635295" sldId="268"/>
            <ac:spMk id="3" creationId="{1D234FA3-2C73-4A1B-9016-B4A023CF45CA}"/>
          </ac:spMkLst>
        </pc:spChg>
      </pc:sldChg>
      <pc:sldChg chg="modSp add mod ord modAnim">
        <pc:chgData name="Giuseppe Fazio" userId="35226a9d6e94c055" providerId="LiveId" clId="{BAB80279-778C-436C-AE6D-01870F6C8D93}" dt="2020-12-02T00:34:34.905" v="291" actId="20577"/>
        <pc:sldMkLst>
          <pc:docMk/>
          <pc:sldMk cId="2003511583" sldId="270"/>
        </pc:sldMkLst>
        <pc:spChg chg="mod">
          <ac:chgData name="Giuseppe Fazio" userId="35226a9d6e94c055" providerId="LiveId" clId="{BAB80279-778C-436C-AE6D-01870F6C8D93}" dt="2020-12-02T00:34:34.905" v="291" actId="20577"/>
          <ac:spMkLst>
            <pc:docMk/>
            <pc:sldMk cId="2003511583" sldId="270"/>
            <ac:spMk id="5" creationId="{9B7AC663-AA54-4B46-90E0-5DCE24A9827B}"/>
          </ac:spMkLst>
        </pc:spChg>
      </pc:sldChg>
      <pc:sldChg chg="modSp add del mod modAnim">
        <pc:chgData name="Giuseppe Fazio" userId="35226a9d6e94c055" providerId="LiveId" clId="{BAB80279-778C-436C-AE6D-01870F6C8D93}" dt="2020-12-02T01:08:57.762" v="985" actId="20577"/>
        <pc:sldMkLst>
          <pc:docMk/>
          <pc:sldMk cId="2332327330" sldId="271"/>
        </pc:sldMkLst>
        <pc:spChg chg="mod">
          <ac:chgData name="Giuseppe Fazio" userId="35226a9d6e94c055" providerId="LiveId" clId="{BAB80279-778C-436C-AE6D-01870F6C8D93}" dt="2020-12-02T00:51:19.278" v="392" actId="404"/>
          <ac:spMkLst>
            <pc:docMk/>
            <pc:sldMk cId="2332327330" sldId="271"/>
            <ac:spMk id="2" creationId="{130986D5-109C-4733-B49B-E8DFE195FD29}"/>
          </ac:spMkLst>
        </pc:spChg>
        <pc:spChg chg="mod">
          <ac:chgData name="Giuseppe Fazio" userId="35226a9d6e94c055" providerId="LiveId" clId="{BAB80279-778C-436C-AE6D-01870F6C8D93}" dt="2020-12-02T01:08:57.762" v="985" actId="20577"/>
          <ac:spMkLst>
            <pc:docMk/>
            <pc:sldMk cId="2332327330" sldId="271"/>
            <ac:spMk id="7" creationId="{04131A73-D7E1-4C74-8A91-288CAADAD5EF}"/>
          </ac:spMkLst>
        </pc:spChg>
      </pc:sldChg>
      <pc:sldChg chg="add">
        <pc:chgData name="Giuseppe Fazio" userId="35226a9d6e94c055" providerId="LiveId" clId="{BAB80279-778C-436C-AE6D-01870F6C8D93}" dt="2020-12-02T00:48:56.815" v="359"/>
        <pc:sldMkLst>
          <pc:docMk/>
          <pc:sldMk cId="114506229" sldId="324"/>
        </pc:sldMkLst>
      </pc:sldChg>
      <pc:sldChg chg="add del">
        <pc:chgData name="Giuseppe Fazio" userId="35226a9d6e94c055" providerId="LiveId" clId="{BAB80279-778C-436C-AE6D-01870F6C8D93}" dt="2020-12-02T17:30:16.867" v="1299" actId="2696"/>
        <pc:sldMkLst>
          <pc:docMk/>
          <pc:sldMk cId="4167658113" sldId="325"/>
        </pc:sldMkLst>
      </pc:sldChg>
      <pc:sldChg chg="modSp add mod modAnim">
        <pc:chgData name="Giuseppe Fazio" userId="35226a9d6e94c055" providerId="LiveId" clId="{BAB80279-778C-436C-AE6D-01870F6C8D93}" dt="2020-12-02T17:46:39.762" v="1302"/>
        <pc:sldMkLst>
          <pc:docMk/>
          <pc:sldMk cId="4261411423" sldId="326"/>
        </pc:sldMkLst>
        <pc:spChg chg="mod">
          <ac:chgData name="Giuseppe Fazio" userId="35226a9d6e94c055" providerId="LiveId" clId="{BAB80279-778C-436C-AE6D-01870F6C8D93}" dt="2020-12-02T01:08:33.477" v="931" actId="207"/>
          <ac:spMkLst>
            <pc:docMk/>
            <pc:sldMk cId="4261411423" sldId="326"/>
            <ac:spMk id="3" creationId="{AE629F0F-375B-4897-88D0-119D544A134B}"/>
          </ac:spMkLst>
        </pc:spChg>
      </pc:sldChg>
      <pc:sldChg chg="add del">
        <pc:chgData name="Giuseppe Fazio" userId="35226a9d6e94c055" providerId="LiveId" clId="{BAB80279-778C-436C-AE6D-01870F6C8D93}" dt="2020-12-02T17:30:20.175" v="1300"/>
        <pc:sldMkLst>
          <pc:docMk/>
          <pc:sldMk cId="1312899619" sldId="334"/>
        </pc:sldMkLst>
      </pc:sldChg>
      <pc:sldChg chg="add">
        <pc:chgData name="Giuseppe Fazio" userId="35226a9d6e94c055" providerId="LiveId" clId="{BAB80279-778C-436C-AE6D-01870F6C8D93}" dt="2020-12-01T23:51:55.710" v="7"/>
        <pc:sldMkLst>
          <pc:docMk/>
          <pc:sldMk cId="1197377403" sldId="337"/>
        </pc:sldMkLst>
      </pc:sldChg>
      <pc:sldChg chg="modAnim">
        <pc:chgData name="Giuseppe Fazio" userId="35226a9d6e94c055" providerId="LiveId" clId="{BAB80279-778C-436C-AE6D-01870F6C8D93}" dt="2020-12-02T14:34:12.877" v="1292"/>
        <pc:sldMkLst>
          <pc:docMk/>
          <pc:sldMk cId="1604949912" sldId="338"/>
        </pc:sldMkLst>
      </pc:sldChg>
      <pc:sldChg chg="add">
        <pc:chgData name="Giuseppe Fazio" userId="35226a9d6e94c055" providerId="LiveId" clId="{BAB80279-778C-436C-AE6D-01870F6C8D93}" dt="2020-12-01T23:52:48.166" v="8"/>
        <pc:sldMkLst>
          <pc:docMk/>
          <pc:sldMk cId="806298876" sldId="339"/>
        </pc:sldMkLst>
      </pc:sldChg>
      <pc:sldChg chg="add">
        <pc:chgData name="Giuseppe Fazio" userId="35226a9d6e94c055" providerId="LiveId" clId="{BAB80279-778C-436C-AE6D-01870F6C8D93}" dt="2020-12-01T23:54:18.312" v="9"/>
        <pc:sldMkLst>
          <pc:docMk/>
          <pc:sldMk cId="3214397390" sldId="340"/>
        </pc:sldMkLst>
      </pc:sldChg>
      <pc:sldChg chg="add">
        <pc:chgData name="Giuseppe Fazio" userId="35226a9d6e94c055" providerId="LiveId" clId="{BAB80279-778C-436C-AE6D-01870F6C8D93}" dt="2020-12-01T23:54:52.872" v="10"/>
        <pc:sldMkLst>
          <pc:docMk/>
          <pc:sldMk cId="2690333323" sldId="341"/>
        </pc:sldMkLst>
      </pc:sldChg>
      <pc:sldChg chg="add">
        <pc:chgData name="Giuseppe Fazio" userId="35226a9d6e94c055" providerId="LiveId" clId="{BAB80279-778C-436C-AE6D-01870F6C8D93}" dt="2020-12-01T23:55:06.776" v="11"/>
        <pc:sldMkLst>
          <pc:docMk/>
          <pc:sldMk cId="2400004631" sldId="342"/>
        </pc:sldMkLst>
      </pc:sldChg>
      <pc:sldChg chg="addSp delSp modSp new del mod addAnim delAnim modAnim">
        <pc:chgData name="Giuseppe Fazio" userId="35226a9d6e94c055" providerId="LiveId" clId="{BAB80279-778C-436C-AE6D-01870F6C8D93}" dt="2020-12-02T14:21:43.349" v="1290" actId="2696"/>
        <pc:sldMkLst>
          <pc:docMk/>
          <pc:sldMk cId="2618455265" sldId="343"/>
        </pc:sldMkLst>
        <pc:picChg chg="add del mod">
          <ac:chgData name="Giuseppe Fazio" userId="35226a9d6e94c055" providerId="LiveId" clId="{BAB80279-778C-436C-AE6D-01870F6C8D93}" dt="2020-12-02T00:08:37.300" v="16" actId="478"/>
          <ac:picMkLst>
            <pc:docMk/>
            <pc:sldMk cId="2618455265" sldId="343"/>
            <ac:picMk id="2" creationId="{65821C9B-0520-48C2-8246-AF6A5C71A359}"/>
          </ac:picMkLst>
        </pc:picChg>
      </pc:sldChg>
      <pc:sldChg chg="modSp add mod modAnim">
        <pc:chgData name="Giuseppe Fazio" userId="35226a9d6e94c055" providerId="LiveId" clId="{BAB80279-778C-436C-AE6D-01870F6C8D93}" dt="2020-12-02T00:31:30.558" v="217" actId="20577"/>
        <pc:sldMkLst>
          <pc:docMk/>
          <pc:sldMk cId="1850316506" sldId="344"/>
        </pc:sldMkLst>
        <pc:spChg chg="mod">
          <ac:chgData name="Giuseppe Fazio" userId="35226a9d6e94c055" providerId="LiveId" clId="{BAB80279-778C-436C-AE6D-01870F6C8D93}" dt="2020-12-02T00:31:30.558" v="217" actId="20577"/>
          <ac:spMkLst>
            <pc:docMk/>
            <pc:sldMk cId="1850316506" sldId="344"/>
            <ac:spMk id="5" creationId="{9B7AC663-AA54-4B46-90E0-5DCE24A9827B}"/>
          </ac:spMkLst>
        </pc:spChg>
      </pc:sldChg>
      <pc:sldChg chg="add del setBg">
        <pc:chgData name="Giuseppe Fazio" userId="35226a9d6e94c055" providerId="LiveId" clId="{BAB80279-778C-436C-AE6D-01870F6C8D93}" dt="2020-12-02T00:46:58.755" v="296"/>
        <pc:sldMkLst>
          <pc:docMk/>
          <pc:sldMk cId="609066766" sldId="345"/>
        </pc:sldMkLst>
      </pc:sldChg>
      <pc:sldChg chg="add">
        <pc:chgData name="Giuseppe Fazio" userId="35226a9d6e94c055" providerId="LiveId" clId="{BAB80279-778C-436C-AE6D-01870F6C8D93}" dt="2020-12-02T00:53:38.561" v="414"/>
        <pc:sldMkLst>
          <pc:docMk/>
          <pc:sldMk cId="3203848564" sldId="345"/>
        </pc:sldMkLst>
      </pc:sldChg>
      <pc:sldChg chg="modSp add mod modAnim">
        <pc:chgData name="Giuseppe Fazio" userId="35226a9d6e94c055" providerId="LiveId" clId="{BAB80279-778C-436C-AE6D-01870F6C8D93}" dt="2020-12-02T17:46:59.091" v="1303"/>
        <pc:sldMkLst>
          <pc:docMk/>
          <pc:sldMk cId="2017654608" sldId="346"/>
        </pc:sldMkLst>
        <pc:spChg chg="mod">
          <ac:chgData name="Giuseppe Fazio" userId="35226a9d6e94c055" providerId="LiveId" clId="{BAB80279-778C-436C-AE6D-01870F6C8D93}" dt="2020-12-02T01:00:07.520" v="574" actId="207"/>
          <ac:spMkLst>
            <pc:docMk/>
            <pc:sldMk cId="2017654608" sldId="346"/>
            <ac:spMk id="3" creationId="{AE629F0F-375B-4897-88D0-119D544A134B}"/>
          </ac:spMkLst>
        </pc:spChg>
      </pc:sldChg>
      <pc:sldChg chg="modSp add mod modAnim">
        <pc:chgData name="Giuseppe Fazio" userId="35226a9d6e94c055" providerId="LiveId" clId="{BAB80279-778C-436C-AE6D-01870F6C8D93}" dt="2020-12-02T12:24:30.323" v="988" actId="20577"/>
        <pc:sldMkLst>
          <pc:docMk/>
          <pc:sldMk cId="2278599433" sldId="347"/>
        </pc:sldMkLst>
        <pc:spChg chg="mod">
          <ac:chgData name="Giuseppe Fazio" userId="35226a9d6e94c055" providerId="LiveId" clId="{BAB80279-778C-436C-AE6D-01870F6C8D93}" dt="2020-12-02T01:03:32.878" v="635" actId="20577"/>
          <ac:spMkLst>
            <pc:docMk/>
            <pc:sldMk cId="2278599433" sldId="347"/>
            <ac:spMk id="2" creationId="{ADC2035C-8B74-43E8-ACC0-D333A626654E}"/>
          </ac:spMkLst>
        </pc:spChg>
        <pc:spChg chg="mod">
          <ac:chgData name="Giuseppe Fazio" userId="35226a9d6e94c055" providerId="LiveId" clId="{BAB80279-778C-436C-AE6D-01870F6C8D93}" dt="2020-12-02T12:24:30.323" v="988" actId="20577"/>
          <ac:spMkLst>
            <pc:docMk/>
            <pc:sldMk cId="2278599433" sldId="347"/>
            <ac:spMk id="3" creationId="{56522485-F459-44DE-B3EA-8E716CE3793D}"/>
          </ac:spMkLst>
        </pc:spChg>
      </pc:sldChg>
      <pc:sldChg chg="modSp add mod modAnim">
        <pc:chgData name="Giuseppe Fazio" userId="35226a9d6e94c055" providerId="LiveId" clId="{BAB80279-778C-436C-AE6D-01870F6C8D93}" dt="2020-12-02T12:30:13.588" v="1289" actId="207"/>
        <pc:sldMkLst>
          <pc:docMk/>
          <pc:sldMk cId="4209873581" sldId="348"/>
        </pc:sldMkLst>
        <pc:spChg chg="mod">
          <ac:chgData name="Giuseppe Fazio" userId="35226a9d6e94c055" providerId="LiveId" clId="{BAB80279-778C-436C-AE6D-01870F6C8D93}" dt="2020-12-02T12:30:13.588" v="1289" actId="207"/>
          <ac:spMkLst>
            <pc:docMk/>
            <pc:sldMk cId="4209873581" sldId="348"/>
            <ac:spMk id="2" creationId="{ADC2035C-8B74-43E8-ACC0-D333A626654E}"/>
          </ac:spMkLst>
        </pc:spChg>
        <pc:spChg chg="mod">
          <ac:chgData name="Giuseppe Fazio" userId="35226a9d6e94c055" providerId="LiveId" clId="{BAB80279-778C-436C-AE6D-01870F6C8D93}" dt="2020-12-02T12:28:45.568" v="1252" actId="207"/>
          <ac:spMkLst>
            <pc:docMk/>
            <pc:sldMk cId="4209873581" sldId="348"/>
            <ac:spMk id="3" creationId="{56522485-F459-44DE-B3EA-8E716CE3793D}"/>
          </ac:spMkLst>
        </pc:spChg>
      </pc:sldChg>
      <pc:sldChg chg="modSp add modAnim">
        <pc:chgData name="Giuseppe Fazio" userId="35226a9d6e94c055" providerId="LiveId" clId="{BAB80279-778C-436C-AE6D-01870F6C8D93}" dt="2020-12-02T12:29:00.351" v="1255" actId="207"/>
        <pc:sldMkLst>
          <pc:docMk/>
          <pc:sldMk cId="3596549590" sldId="349"/>
        </pc:sldMkLst>
        <pc:spChg chg="mod">
          <ac:chgData name="Giuseppe Fazio" userId="35226a9d6e94c055" providerId="LiveId" clId="{BAB80279-778C-436C-AE6D-01870F6C8D93}" dt="2020-12-02T12:29:00.351" v="1255" actId="207"/>
          <ac:spMkLst>
            <pc:docMk/>
            <pc:sldMk cId="3596549590" sldId="349"/>
            <ac:spMk id="3" creationId="{56522485-F459-44DE-B3EA-8E716CE3793D}"/>
          </ac:spMkLst>
        </pc:spChg>
      </pc:sldChg>
      <pc:sldChg chg="add">
        <pc:chgData name="Giuseppe Fazio" userId="35226a9d6e94c055" providerId="LiveId" clId="{BAB80279-778C-436C-AE6D-01870F6C8D93}" dt="2020-12-02T15:21:08.451" v="1294"/>
        <pc:sldMkLst>
          <pc:docMk/>
          <pc:sldMk cId="484021347" sldId="350"/>
        </pc:sldMkLst>
      </pc:sldChg>
      <pc:sldMasterChg chg="del delSldLayout">
        <pc:chgData name="Giuseppe Fazio" userId="35226a9d6e94c055" providerId="LiveId" clId="{BAB80279-778C-436C-AE6D-01870F6C8D93}" dt="2020-12-01T23:50:58.378" v="4" actId="2696"/>
        <pc:sldMasterMkLst>
          <pc:docMk/>
          <pc:sldMasterMk cId="823348742" sldId="2147483648"/>
        </pc:sldMasterMkLst>
        <pc:sldLayoutChg chg="del">
          <pc:chgData name="Giuseppe Fazio" userId="35226a9d6e94c055" providerId="LiveId" clId="{BAB80279-778C-436C-AE6D-01870F6C8D93}" dt="2020-12-01T23:50:58.378" v="4" actId="2696"/>
          <pc:sldLayoutMkLst>
            <pc:docMk/>
            <pc:sldMasterMk cId="823348742" sldId="2147483648"/>
            <pc:sldLayoutMk cId="1677301001" sldId="2147483649"/>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457760171" sldId="2147483650"/>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989107363" sldId="2147483651"/>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772146658" sldId="2147483652"/>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61151911" sldId="2147483653"/>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2562711054" sldId="2147483654"/>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811401328" sldId="2147483655"/>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464038341" sldId="2147483656"/>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2724822258" sldId="2147483657"/>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1277317565" sldId="2147483658"/>
          </pc:sldLayoutMkLst>
        </pc:sldLayoutChg>
        <pc:sldLayoutChg chg="del">
          <pc:chgData name="Giuseppe Fazio" userId="35226a9d6e94c055" providerId="LiveId" clId="{BAB80279-778C-436C-AE6D-01870F6C8D93}" dt="2020-12-01T23:50:58.378" v="4" actId="2696"/>
          <pc:sldLayoutMkLst>
            <pc:docMk/>
            <pc:sldMasterMk cId="823348742" sldId="2147483648"/>
            <pc:sldLayoutMk cId="2601252920" sldId="2147483659"/>
          </pc:sldLayoutMkLst>
        </pc:sldLayoutChg>
      </pc:sldMasterChg>
    </pc:docChg>
  </pc:docChgLst>
  <pc:docChgLst>
    <pc:chgData name="Giuseppe Fazio" userId="35226a9d6e94c055" providerId="LiveId" clId="{C8D9DFC2-4AC5-4206-93F8-FF94497F303E}"/>
    <pc:docChg chg="custSel addSld delSld modSld">
      <pc:chgData name="Giuseppe Fazio" userId="35226a9d6e94c055" providerId="LiveId" clId="{C8D9DFC2-4AC5-4206-93F8-FF94497F303E}" dt="2021-02-25T20:31:27.572" v="124" actId="11"/>
      <pc:docMkLst>
        <pc:docMk/>
      </pc:docMkLst>
      <pc:sldChg chg="modSp mod">
        <pc:chgData name="Giuseppe Fazio" userId="35226a9d6e94c055" providerId="LiveId" clId="{C8D9DFC2-4AC5-4206-93F8-FF94497F303E}" dt="2021-02-25T20:20:27.899" v="10" actId="20577"/>
        <pc:sldMkLst>
          <pc:docMk/>
          <pc:sldMk cId="2024381800" sldId="257"/>
        </pc:sldMkLst>
        <pc:spChg chg="mod">
          <ac:chgData name="Giuseppe Fazio" userId="35226a9d6e94c055" providerId="LiveId" clId="{C8D9DFC2-4AC5-4206-93F8-FF94497F303E}" dt="2021-02-25T20:20:27.899" v="10" actId="20577"/>
          <ac:spMkLst>
            <pc:docMk/>
            <pc:sldMk cId="2024381800" sldId="257"/>
            <ac:spMk id="5" creationId="{B15E2B77-009C-416F-BA13-2058524B45BD}"/>
          </ac:spMkLst>
        </pc:spChg>
      </pc:sldChg>
      <pc:sldChg chg="modSp mod">
        <pc:chgData name="Giuseppe Fazio" userId="35226a9d6e94c055" providerId="LiveId" clId="{C8D9DFC2-4AC5-4206-93F8-FF94497F303E}" dt="2021-02-25T15:32:42.189" v="8" actId="11"/>
        <pc:sldMkLst>
          <pc:docMk/>
          <pc:sldMk cId="2332327330" sldId="271"/>
        </pc:sldMkLst>
        <pc:spChg chg="mod">
          <ac:chgData name="Giuseppe Fazio" userId="35226a9d6e94c055" providerId="LiveId" clId="{C8D9DFC2-4AC5-4206-93F8-FF94497F303E}" dt="2021-02-25T15:32:42.189" v="8" actId="11"/>
          <ac:spMkLst>
            <pc:docMk/>
            <pc:sldMk cId="2332327330" sldId="271"/>
            <ac:spMk id="7" creationId="{04131A73-D7E1-4C74-8A91-288CAADAD5EF}"/>
          </ac:spMkLst>
        </pc:spChg>
      </pc:sldChg>
      <pc:sldChg chg="del">
        <pc:chgData name="Giuseppe Fazio" userId="35226a9d6e94c055" providerId="LiveId" clId="{C8D9DFC2-4AC5-4206-93F8-FF94497F303E}" dt="2021-02-25T15:32:04.988" v="0" actId="2696"/>
        <pc:sldMkLst>
          <pc:docMk/>
          <pc:sldMk cId="114506229" sldId="324"/>
        </pc:sldMkLst>
      </pc:sldChg>
      <pc:sldChg chg="del">
        <pc:chgData name="Giuseppe Fazio" userId="35226a9d6e94c055" providerId="LiveId" clId="{C8D9DFC2-4AC5-4206-93F8-FF94497F303E}" dt="2021-02-25T15:32:07.410" v="1" actId="2696"/>
        <pc:sldMkLst>
          <pc:docMk/>
          <pc:sldMk cId="1312899619" sldId="334"/>
        </pc:sldMkLst>
      </pc:sldChg>
      <pc:sldChg chg="del">
        <pc:chgData name="Giuseppe Fazio" userId="35226a9d6e94c055" providerId="LiveId" clId="{C8D9DFC2-4AC5-4206-93F8-FF94497F303E}" dt="2021-02-25T15:32:09.941" v="2" actId="2696"/>
        <pc:sldMkLst>
          <pc:docMk/>
          <pc:sldMk cId="1197377403" sldId="337"/>
        </pc:sldMkLst>
      </pc:sldChg>
      <pc:sldChg chg="del">
        <pc:chgData name="Giuseppe Fazio" userId="35226a9d6e94c055" providerId="LiveId" clId="{C8D9DFC2-4AC5-4206-93F8-FF94497F303E}" dt="2021-02-25T15:32:12.363" v="3" actId="2696"/>
        <pc:sldMkLst>
          <pc:docMk/>
          <pc:sldMk cId="1604949912" sldId="338"/>
        </pc:sldMkLst>
      </pc:sldChg>
      <pc:sldChg chg="del">
        <pc:chgData name="Giuseppe Fazio" userId="35226a9d6e94c055" providerId="LiveId" clId="{C8D9DFC2-4AC5-4206-93F8-FF94497F303E}" dt="2021-02-25T15:32:14.894" v="4" actId="2696"/>
        <pc:sldMkLst>
          <pc:docMk/>
          <pc:sldMk cId="806298876" sldId="339"/>
        </pc:sldMkLst>
      </pc:sldChg>
      <pc:sldChg chg="del">
        <pc:chgData name="Giuseppe Fazio" userId="35226a9d6e94c055" providerId="LiveId" clId="{C8D9DFC2-4AC5-4206-93F8-FF94497F303E}" dt="2021-02-25T15:32:17.206" v="5" actId="2696"/>
        <pc:sldMkLst>
          <pc:docMk/>
          <pc:sldMk cId="3214397390" sldId="340"/>
        </pc:sldMkLst>
      </pc:sldChg>
      <pc:sldChg chg="del">
        <pc:chgData name="Giuseppe Fazio" userId="35226a9d6e94c055" providerId="LiveId" clId="{C8D9DFC2-4AC5-4206-93F8-FF94497F303E}" dt="2021-02-25T15:32:20.721" v="6" actId="2696"/>
        <pc:sldMkLst>
          <pc:docMk/>
          <pc:sldMk cId="2690333323" sldId="341"/>
        </pc:sldMkLst>
      </pc:sldChg>
      <pc:sldChg chg="del">
        <pc:chgData name="Giuseppe Fazio" userId="35226a9d6e94c055" providerId="LiveId" clId="{C8D9DFC2-4AC5-4206-93F8-FF94497F303E}" dt="2021-02-25T15:32:23.253" v="7" actId="2696"/>
        <pc:sldMkLst>
          <pc:docMk/>
          <pc:sldMk cId="2400004631" sldId="342"/>
        </pc:sldMkLst>
      </pc:sldChg>
      <pc:sldChg chg="modSp new mod">
        <pc:chgData name="Giuseppe Fazio" userId="35226a9d6e94c055" providerId="LiveId" clId="{C8D9DFC2-4AC5-4206-93F8-FF94497F303E}" dt="2021-02-25T20:23:23.465" v="69" actId="403"/>
        <pc:sldMkLst>
          <pc:docMk/>
          <pc:sldMk cId="1567450785" sldId="351"/>
        </pc:sldMkLst>
        <pc:spChg chg="mod">
          <ac:chgData name="Giuseppe Fazio" userId="35226a9d6e94c055" providerId="LiveId" clId="{C8D9DFC2-4AC5-4206-93F8-FF94497F303E}" dt="2021-02-25T20:22:35.578" v="66" actId="113"/>
          <ac:spMkLst>
            <pc:docMk/>
            <pc:sldMk cId="1567450785" sldId="351"/>
            <ac:spMk id="2" creationId="{F6C18470-C333-4EF7-B369-C0DDA06AE212}"/>
          </ac:spMkLst>
        </pc:spChg>
        <pc:spChg chg="mod">
          <ac:chgData name="Giuseppe Fazio" userId="35226a9d6e94c055" providerId="LiveId" clId="{C8D9DFC2-4AC5-4206-93F8-FF94497F303E}" dt="2021-02-25T20:23:23.465" v="69" actId="403"/>
          <ac:spMkLst>
            <pc:docMk/>
            <pc:sldMk cId="1567450785" sldId="351"/>
            <ac:spMk id="3" creationId="{092C1334-9B46-4048-BE51-1146E065CC43}"/>
          </ac:spMkLst>
        </pc:spChg>
      </pc:sldChg>
      <pc:sldChg chg="modSp add mod">
        <pc:chgData name="Giuseppe Fazio" userId="35226a9d6e94c055" providerId="LiveId" clId="{C8D9DFC2-4AC5-4206-93F8-FF94497F303E}" dt="2021-02-25T20:24:54.740" v="104" actId="403"/>
        <pc:sldMkLst>
          <pc:docMk/>
          <pc:sldMk cId="2843413827" sldId="352"/>
        </pc:sldMkLst>
        <pc:spChg chg="mod">
          <ac:chgData name="Giuseppe Fazio" userId="35226a9d6e94c055" providerId="LiveId" clId="{C8D9DFC2-4AC5-4206-93F8-FF94497F303E}" dt="2021-02-25T20:24:21.508" v="100" actId="20577"/>
          <ac:spMkLst>
            <pc:docMk/>
            <pc:sldMk cId="2843413827" sldId="352"/>
            <ac:spMk id="2" creationId="{F6C18470-C333-4EF7-B369-C0DDA06AE212}"/>
          </ac:spMkLst>
        </pc:spChg>
        <pc:spChg chg="mod">
          <ac:chgData name="Giuseppe Fazio" userId="35226a9d6e94c055" providerId="LiveId" clId="{C8D9DFC2-4AC5-4206-93F8-FF94497F303E}" dt="2021-02-25T20:24:54.740" v="104" actId="403"/>
          <ac:spMkLst>
            <pc:docMk/>
            <pc:sldMk cId="2843413827" sldId="352"/>
            <ac:spMk id="3" creationId="{092C1334-9B46-4048-BE51-1146E065CC43}"/>
          </ac:spMkLst>
        </pc:spChg>
      </pc:sldChg>
      <pc:sldChg chg="modSp add mod modAnim">
        <pc:chgData name="Giuseppe Fazio" userId="35226a9d6e94c055" providerId="LiveId" clId="{C8D9DFC2-4AC5-4206-93F8-FF94497F303E}" dt="2021-02-25T20:31:27.572" v="124" actId="11"/>
        <pc:sldMkLst>
          <pc:docMk/>
          <pc:sldMk cId="2621790311" sldId="353"/>
        </pc:sldMkLst>
        <pc:spChg chg="mod">
          <ac:chgData name="Giuseppe Fazio" userId="35226a9d6e94c055" providerId="LiveId" clId="{C8D9DFC2-4AC5-4206-93F8-FF94497F303E}" dt="2021-02-25T20:26:28.593" v="120" actId="122"/>
          <ac:spMkLst>
            <pc:docMk/>
            <pc:sldMk cId="2621790311" sldId="353"/>
            <ac:spMk id="2" creationId="{ADC2035C-8B74-43E8-ACC0-D333A626654E}"/>
          </ac:spMkLst>
        </pc:spChg>
        <pc:spChg chg="mod">
          <ac:chgData name="Giuseppe Fazio" userId="35226a9d6e94c055" providerId="LiveId" clId="{C8D9DFC2-4AC5-4206-93F8-FF94497F303E}" dt="2021-02-25T20:31:27.572" v="124" actId="11"/>
          <ac:spMkLst>
            <pc:docMk/>
            <pc:sldMk cId="2621790311" sldId="353"/>
            <ac:spMk id="3" creationId="{56522485-F459-44DE-B3EA-8E716CE3793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B556AF-DDD8-4C60-8334-A53E3C94FD99}" type="datetimeFigureOut">
              <a:rPr lang="it-IT" smtClean="0"/>
              <a:t>12/09/2021</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F632BC-6AEE-4BCE-BCE4-ACBD47FBBA78}" type="slidenum">
              <a:rPr lang="it-IT" smtClean="0"/>
              <a:t>‹N›</a:t>
            </a:fld>
            <a:endParaRPr lang="it-IT"/>
          </a:p>
        </p:txBody>
      </p:sp>
    </p:spTree>
    <p:extLst>
      <p:ext uri="{BB962C8B-B14F-4D97-AF65-F5344CB8AC3E}">
        <p14:creationId xmlns:p14="http://schemas.microsoft.com/office/powerpoint/2010/main" val="2748577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567E3E-1CB6-4315-AFFE-FA2090C3DAC4}"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3003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1371600" y="4323845"/>
            <a:ext cx="6400800" cy="365125"/>
          </a:xfrm>
        </p:spPr>
        <p:txBody>
          <a:bodyPr/>
          <a:lstStyle/>
          <a:p>
            <a:endParaRPr lang="it-IT"/>
          </a:p>
        </p:txBody>
      </p:sp>
      <p:sp>
        <p:nvSpPr>
          <p:cNvPr id="6" name="Slide Number Placeholder 5"/>
          <p:cNvSpPr>
            <a:spLocks noGrp="1"/>
          </p:cNvSpPr>
          <p:nvPr>
            <p:ph type="sldNum" sz="quarter" idx="12"/>
          </p:nvPr>
        </p:nvSpPr>
        <p:spPr>
          <a:xfrm>
            <a:off x="8077200" y="1430866"/>
            <a:ext cx="2743200"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1129197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1890471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868150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55023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8883"/>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755907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612228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766374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148392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685800" y="381000"/>
            <a:ext cx="6991492" cy="36512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362595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874542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547013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685800" y="381001"/>
            <a:ext cx="6991492" cy="36406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80134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376066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D25F68BA-7956-4DF7-9400-E0EB463B53A8}" type="datetimeFigureOut">
              <a:rPr lang="it-IT" smtClean="0"/>
              <a:t>12/09/2021</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325499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575216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F68BA-7956-4DF7-9400-E0EB463B53A8}" type="datetimeFigureOut">
              <a:rPr lang="it-IT" smtClean="0"/>
              <a:t>12/09/2021</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199777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219190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473684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37DD44C-62CF-468C-9D07-AC101FD87A22}" type="slidenum">
              <a:rPr lang="it-IT" smtClean="0"/>
              <a:t>‹N›</a:t>
            </a:fld>
            <a:endParaRPr lang="it-IT"/>
          </a:p>
        </p:txBody>
      </p:sp>
    </p:spTree>
    <p:extLst>
      <p:ext uri="{BB962C8B-B14F-4D97-AF65-F5344CB8AC3E}">
        <p14:creationId xmlns:p14="http://schemas.microsoft.com/office/powerpoint/2010/main" val="50020541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ospeLP\Documents\0-rospe_archivio\01_rospe_LAVORI\2019 - ItaStra - FAMI\ARCHIVIO MEGA\MATERIALI DIDATTICI\03 - COVER raccolta per testi\ORIZZONTALI\A03-cover-GestTURISM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19425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7791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VIDEO 7">
            <a:hlinkClick r:id="" action="ppaction://media"/>
            <a:extLst>
              <a:ext uri="{FF2B5EF4-FFF2-40B4-BE49-F238E27FC236}">
                <a16:creationId xmlns="" xmlns:a16="http://schemas.microsoft.com/office/drawing/2014/main" id="{E2838952-5F7F-412B-A233-31D86D1D62DA}"/>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1999" cy="6218239"/>
          </a:xfrm>
        </p:spPr>
      </p:pic>
    </p:spTree>
    <p:extLst>
      <p:ext uri="{BB962C8B-B14F-4D97-AF65-F5344CB8AC3E}">
        <p14:creationId xmlns:p14="http://schemas.microsoft.com/office/powerpoint/2010/main" val="172468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5D589FB-A884-4AAA-B3DD-6992E4ED01CB}"/>
              </a:ext>
            </a:extLst>
          </p:cNvPr>
          <p:cNvSpPr>
            <a:spLocks noGrp="1"/>
          </p:cNvSpPr>
          <p:nvPr>
            <p:ph type="title"/>
          </p:nvPr>
        </p:nvSpPr>
        <p:spPr/>
        <p:txBody>
          <a:bodyPr>
            <a:normAutofit/>
          </a:bodyPr>
          <a:lstStyle/>
          <a:p>
            <a:r>
              <a:rPr lang="it-IT" dirty="0"/>
              <a:t>Rispondiamo ora insieme a queste domande...</a:t>
            </a:r>
          </a:p>
        </p:txBody>
      </p:sp>
      <p:sp>
        <p:nvSpPr>
          <p:cNvPr id="3" name="Segnaposto contenuto 2">
            <a:extLst>
              <a:ext uri="{FF2B5EF4-FFF2-40B4-BE49-F238E27FC236}">
                <a16:creationId xmlns="" xmlns:a16="http://schemas.microsoft.com/office/drawing/2014/main" id="{AE629F0F-375B-4897-88D0-119D544A134B}"/>
              </a:ext>
            </a:extLst>
          </p:cNvPr>
          <p:cNvSpPr>
            <a:spLocks noGrp="1"/>
          </p:cNvSpPr>
          <p:nvPr>
            <p:ph idx="1"/>
          </p:nvPr>
        </p:nvSpPr>
        <p:spPr>
          <a:xfrm>
            <a:off x="331304" y="1961322"/>
            <a:ext cx="11953461" cy="4896677"/>
          </a:xfrm>
        </p:spPr>
        <p:txBody>
          <a:bodyPr>
            <a:normAutofit fontScale="85000" lnSpcReduction="20000"/>
          </a:bodyPr>
          <a:lstStyle/>
          <a:p>
            <a:pPr marL="457200" lvl="0" indent="-457200">
              <a:buFont typeface="+mj-lt"/>
              <a:buAutoNum type="arabicPeriod"/>
            </a:pPr>
            <a:r>
              <a:rPr lang="it-IT" b="1" dirty="0">
                <a:solidFill>
                  <a:schemeClr val="accent4">
                    <a:lumMod val="75000"/>
                  </a:schemeClr>
                </a:solidFill>
              </a:rPr>
              <a:t>Quali figure lavorano nelle strutture ricettive?</a:t>
            </a:r>
          </a:p>
          <a:p>
            <a:r>
              <a:rPr lang="it-IT" dirty="0">
                <a:solidFill>
                  <a:srgbClr val="7030A0"/>
                </a:solidFill>
              </a:rPr>
              <a:t>Nelle strutture ricettive lavorano varie figure: </a:t>
            </a:r>
            <a:r>
              <a:rPr lang="it-IT" sz="2400" dirty="0">
                <a:solidFill>
                  <a:srgbClr val="7030A0"/>
                </a:solidFill>
              </a:rPr>
              <a:t>il direttore, l’addetto alle vendite, l’addetto all’accoglienza, l’addetto alle pulizie, l’addetto alle manutenzioni, l’addetto alla gestione amministrativa, l’addetto alla preparazione del cibo e l’addetto alla promozione pubblicitaria</a:t>
            </a:r>
            <a:endParaRPr lang="it-IT" dirty="0">
              <a:solidFill>
                <a:srgbClr val="7030A0"/>
              </a:solidFill>
            </a:endParaRPr>
          </a:p>
          <a:p>
            <a:pPr marL="0" lvl="0" indent="0">
              <a:buNone/>
            </a:pPr>
            <a:r>
              <a:rPr lang="it-IT" b="1" dirty="0">
                <a:solidFill>
                  <a:schemeClr val="accent4">
                    <a:lumMod val="75000"/>
                  </a:schemeClr>
                </a:solidFill>
              </a:rPr>
              <a:t>2.    Cosa fa il direttore?</a:t>
            </a:r>
          </a:p>
          <a:p>
            <a:r>
              <a:rPr lang="it-IT" dirty="0">
                <a:solidFill>
                  <a:srgbClr val="7030A0"/>
                </a:solidFill>
              </a:rPr>
              <a:t>Il direttore di albergo dirige la struttura, organizza il lavoro del personale e lo coordina, spesso ha anche un compito di relazionarsi con i clienti se magari qualcosa non dovesse andare bene durante il loro soggiorno.</a:t>
            </a:r>
          </a:p>
          <a:p>
            <a:pPr marL="0" lvl="0" indent="0">
              <a:buNone/>
            </a:pPr>
            <a:r>
              <a:rPr lang="it-IT" b="1" dirty="0">
                <a:solidFill>
                  <a:schemeClr val="accent4">
                    <a:lumMod val="75000"/>
                  </a:schemeClr>
                </a:solidFill>
              </a:rPr>
              <a:t>3. Chi è l’addetto alle vendite?</a:t>
            </a:r>
          </a:p>
          <a:p>
            <a:r>
              <a:rPr lang="it-IT" dirty="0">
                <a:solidFill>
                  <a:srgbClr val="7030A0"/>
                </a:solidFill>
              </a:rPr>
              <a:t>L’addetto alle vendite è la persona che pur senza avere un rapporto diretto con i clienti, a distanza gestisce le prenotazioni e il contatto con gli ospiti prima che arrivino in struttura.</a:t>
            </a:r>
          </a:p>
          <a:p>
            <a:pPr marL="0" lvl="0" indent="0">
              <a:buNone/>
            </a:pPr>
            <a:r>
              <a:rPr lang="it-IT" b="1" dirty="0">
                <a:solidFill>
                  <a:schemeClr val="accent4">
                    <a:lumMod val="75000"/>
                  </a:schemeClr>
                </a:solidFill>
              </a:rPr>
              <a:t>4. Chi è l’addetta all’accoglienza?</a:t>
            </a:r>
          </a:p>
          <a:p>
            <a:r>
              <a:rPr lang="it-IT" dirty="0">
                <a:solidFill>
                  <a:srgbClr val="7030A0"/>
                </a:solidFill>
              </a:rPr>
              <a:t>L’addetto all’accoglienza è la prima faccia della struttura ricettiva che incontra il turista, è quella che lo accoglie fisicamente ed è quella a cui si deve la prima impressione. L’addetta all’accoglienza ha anche il compito di occuparsi del check-out, cioè quando l’ospite uscirà dalla struttura.</a:t>
            </a:r>
            <a:endParaRPr lang="it-IT" b="1" dirty="0">
              <a:solidFill>
                <a:srgbClr val="7030A0"/>
              </a:solidFill>
            </a:endParaRPr>
          </a:p>
          <a:p>
            <a:endParaRPr lang="it-IT" dirty="0">
              <a:solidFill>
                <a:schemeClr val="accent3">
                  <a:lumMod val="75000"/>
                </a:schemeClr>
              </a:solidFill>
            </a:endParaRPr>
          </a:p>
        </p:txBody>
      </p:sp>
    </p:spTree>
    <p:extLst>
      <p:ext uri="{BB962C8B-B14F-4D97-AF65-F5344CB8AC3E}">
        <p14:creationId xmlns:p14="http://schemas.microsoft.com/office/powerpoint/2010/main" val="426141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5D589FB-A884-4AAA-B3DD-6992E4ED01CB}"/>
              </a:ext>
            </a:extLst>
          </p:cNvPr>
          <p:cNvSpPr>
            <a:spLocks noGrp="1"/>
          </p:cNvSpPr>
          <p:nvPr>
            <p:ph type="title"/>
          </p:nvPr>
        </p:nvSpPr>
        <p:spPr/>
        <p:txBody>
          <a:bodyPr>
            <a:normAutofit/>
          </a:bodyPr>
          <a:lstStyle/>
          <a:p>
            <a:r>
              <a:rPr lang="it-IT" dirty="0"/>
              <a:t>Rispondiamo ora insieme a queste domande...</a:t>
            </a:r>
          </a:p>
        </p:txBody>
      </p:sp>
      <p:sp>
        <p:nvSpPr>
          <p:cNvPr id="3" name="Segnaposto contenuto 2">
            <a:extLst>
              <a:ext uri="{FF2B5EF4-FFF2-40B4-BE49-F238E27FC236}">
                <a16:creationId xmlns="" xmlns:a16="http://schemas.microsoft.com/office/drawing/2014/main" id="{AE629F0F-375B-4897-88D0-119D544A134B}"/>
              </a:ext>
            </a:extLst>
          </p:cNvPr>
          <p:cNvSpPr>
            <a:spLocks noGrp="1"/>
          </p:cNvSpPr>
          <p:nvPr>
            <p:ph idx="1"/>
          </p:nvPr>
        </p:nvSpPr>
        <p:spPr>
          <a:xfrm>
            <a:off x="159026" y="2057401"/>
            <a:ext cx="11900452" cy="4800599"/>
          </a:xfrm>
        </p:spPr>
        <p:txBody>
          <a:bodyPr>
            <a:normAutofit fontScale="92500" lnSpcReduction="20000"/>
          </a:bodyPr>
          <a:lstStyle/>
          <a:p>
            <a:r>
              <a:rPr lang="it-IT" b="1" dirty="0">
                <a:solidFill>
                  <a:schemeClr val="accent4">
                    <a:lumMod val="75000"/>
                  </a:schemeClr>
                </a:solidFill>
              </a:rPr>
              <a:t>Cosa fanno gli addetti alle pulizie?</a:t>
            </a:r>
          </a:p>
          <a:p>
            <a:r>
              <a:rPr lang="it-IT" dirty="0">
                <a:solidFill>
                  <a:srgbClr val="7030A0"/>
                </a:solidFill>
              </a:rPr>
              <a:t>Gli addetti alle pulizie si occupano di curare le camere e gli spazi comuni </a:t>
            </a:r>
            <a:endParaRPr lang="it-IT" b="1" dirty="0">
              <a:solidFill>
                <a:srgbClr val="7030A0"/>
              </a:solidFill>
            </a:endParaRPr>
          </a:p>
          <a:p>
            <a:r>
              <a:rPr lang="it-IT" b="1" dirty="0">
                <a:solidFill>
                  <a:schemeClr val="accent4">
                    <a:lumMod val="75000"/>
                  </a:schemeClr>
                </a:solidFill>
              </a:rPr>
              <a:t>Cosa fanno gli addetti alla manutenzione?</a:t>
            </a:r>
          </a:p>
          <a:p>
            <a:r>
              <a:rPr lang="it-IT" dirty="0">
                <a:solidFill>
                  <a:srgbClr val="7030A0"/>
                </a:solidFill>
              </a:rPr>
              <a:t>Gli addetti alla manutenzione si occupano delle piccole riparazioni e al controllo degli impianti</a:t>
            </a:r>
          </a:p>
          <a:p>
            <a:r>
              <a:rPr lang="it-IT" b="1" dirty="0">
                <a:solidFill>
                  <a:schemeClr val="accent4">
                    <a:lumMod val="75000"/>
                  </a:schemeClr>
                </a:solidFill>
              </a:rPr>
              <a:t>Cosa fa l’addetto alla gestione amministrativa?</a:t>
            </a:r>
          </a:p>
          <a:p>
            <a:r>
              <a:rPr lang="it-IT" dirty="0">
                <a:solidFill>
                  <a:srgbClr val="7030A0"/>
                </a:solidFill>
              </a:rPr>
              <a:t>L’addetto alla gestione amministrativa si occupa dei pagamenti, di incassare le fatture dei fornitori e metterle, appunto, in pagamento, si occupa di tutta l’attività economica della struttura ricettiva. </a:t>
            </a:r>
            <a:endParaRPr lang="it-IT" b="1" dirty="0">
              <a:solidFill>
                <a:srgbClr val="7030A0"/>
              </a:solidFill>
            </a:endParaRPr>
          </a:p>
          <a:p>
            <a:r>
              <a:rPr lang="it-IT" b="1" dirty="0">
                <a:solidFill>
                  <a:schemeClr val="accent4">
                    <a:lumMod val="75000"/>
                  </a:schemeClr>
                </a:solidFill>
              </a:rPr>
              <a:t>Dove lavora l’addetto alla preparazione del cibo?</a:t>
            </a:r>
          </a:p>
          <a:p>
            <a:r>
              <a:rPr lang="it-IT" dirty="0">
                <a:solidFill>
                  <a:srgbClr val="7030A0"/>
                </a:solidFill>
              </a:rPr>
              <a:t>L’addetto alla preparazione del cibo lavora nelle strutture più grandi, cioè quelle che hanno un ristorante o comunque una cucina</a:t>
            </a:r>
            <a:endParaRPr lang="it-IT" b="1" dirty="0">
              <a:solidFill>
                <a:schemeClr val="accent4">
                  <a:lumMod val="75000"/>
                </a:schemeClr>
              </a:solidFill>
            </a:endParaRPr>
          </a:p>
          <a:p>
            <a:r>
              <a:rPr lang="it-IT" b="1" dirty="0">
                <a:solidFill>
                  <a:schemeClr val="accent4">
                    <a:lumMod val="75000"/>
                  </a:schemeClr>
                </a:solidFill>
              </a:rPr>
              <a:t>Chi è l’addetto alla promozione pubblicitaria?</a:t>
            </a:r>
          </a:p>
          <a:p>
            <a:r>
              <a:rPr lang="it-IT" dirty="0">
                <a:solidFill>
                  <a:srgbClr val="7030A0"/>
                </a:solidFill>
              </a:rPr>
              <a:t>L’addetto alla promozione pubblicitaria segue le campagne pubblicitarie, migliora la visibilità online della struttura ricettiva e ha quindi il compito di far conoscere la struttura ai potenziali clienti. </a:t>
            </a:r>
          </a:p>
          <a:p>
            <a:endParaRPr lang="it-IT" b="1" dirty="0">
              <a:solidFill>
                <a:schemeClr val="accent4">
                  <a:lumMod val="75000"/>
                </a:schemeClr>
              </a:solidFill>
            </a:endParaRPr>
          </a:p>
          <a:p>
            <a:pPr marL="0" indent="0">
              <a:buNone/>
            </a:pPr>
            <a:endParaRPr lang="it-IT" dirty="0">
              <a:solidFill>
                <a:schemeClr val="accent3">
                  <a:lumMod val="75000"/>
                </a:schemeClr>
              </a:solidFill>
            </a:endParaRPr>
          </a:p>
        </p:txBody>
      </p:sp>
    </p:spTree>
    <p:extLst>
      <p:ext uri="{BB962C8B-B14F-4D97-AF65-F5344CB8AC3E}">
        <p14:creationId xmlns:p14="http://schemas.microsoft.com/office/powerpoint/2010/main" val="201765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ADC2035C-8B74-43E8-ACC0-D333A626654E}"/>
              </a:ext>
            </a:extLst>
          </p:cNvPr>
          <p:cNvSpPr>
            <a:spLocks noGrp="1"/>
          </p:cNvSpPr>
          <p:nvPr>
            <p:ph type="title"/>
          </p:nvPr>
        </p:nvSpPr>
        <p:spPr>
          <a:xfrm>
            <a:off x="860778" y="1262703"/>
            <a:ext cx="10930597" cy="1294228"/>
          </a:xfrm>
        </p:spPr>
        <p:txBody>
          <a:bodyPr>
            <a:noAutofit/>
          </a:bodyPr>
          <a:lstStyle/>
          <a:p>
            <a:pPr algn="l"/>
            <a:r>
              <a:rPr lang="it-IT" sz="3600" dirty="0"/>
              <a:t>«</a:t>
            </a:r>
            <a:r>
              <a:rPr lang="it-IT" sz="3600" b="1" i="1" dirty="0">
                <a:solidFill>
                  <a:schemeClr val="tx2"/>
                </a:solidFill>
              </a:rPr>
              <a:t>La struttura alberghiera è </a:t>
            </a:r>
            <a:r>
              <a:rPr lang="it-IT" sz="3600" b="1" i="1" dirty="0">
                <a:solidFill>
                  <a:srgbClr val="FF0000"/>
                </a:solidFill>
              </a:rPr>
              <a:t>più grande della struttura extra-alberghiera</a:t>
            </a:r>
            <a:r>
              <a:rPr lang="it-IT" sz="3600" dirty="0"/>
              <a:t>» </a:t>
            </a:r>
          </a:p>
        </p:txBody>
      </p:sp>
      <p:sp>
        <p:nvSpPr>
          <p:cNvPr id="3" name="Segnaposto contenuto 2">
            <a:extLst>
              <a:ext uri="{FF2B5EF4-FFF2-40B4-BE49-F238E27FC236}">
                <a16:creationId xmlns="" xmlns:a16="http://schemas.microsoft.com/office/drawing/2014/main" id="{56522485-F459-44DE-B3EA-8E716CE3793D}"/>
              </a:ext>
            </a:extLst>
          </p:cNvPr>
          <p:cNvSpPr>
            <a:spLocks noGrp="1"/>
          </p:cNvSpPr>
          <p:nvPr>
            <p:ph idx="1"/>
          </p:nvPr>
        </p:nvSpPr>
        <p:spPr>
          <a:xfrm>
            <a:off x="675248" y="2556931"/>
            <a:ext cx="10832123" cy="3717259"/>
          </a:xfrm>
        </p:spPr>
        <p:txBody>
          <a:bodyPr>
            <a:normAutofit/>
          </a:bodyPr>
          <a:lstStyle/>
          <a:p>
            <a:pPr>
              <a:buFont typeface="Arial" panose="020B0604020202020204" pitchFamily="34" charset="0"/>
              <a:buChar char="•"/>
            </a:pPr>
            <a:r>
              <a:rPr lang="it-IT" sz="2800" dirty="0"/>
              <a:t>Cosa significa </a:t>
            </a:r>
            <a:r>
              <a:rPr lang="it-IT" sz="2800" b="1" i="1" dirty="0"/>
              <a:t>più grande della struttura extra-alberghiera</a:t>
            </a:r>
            <a:r>
              <a:rPr lang="it-IT" sz="2800" dirty="0"/>
              <a:t>?</a:t>
            </a:r>
          </a:p>
          <a:p>
            <a:pPr>
              <a:buFont typeface="Arial" panose="020B0604020202020204" pitchFamily="34" charset="0"/>
              <a:buChar char="•"/>
            </a:pPr>
            <a:r>
              <a:rPr lang="it-IT" sz="2800" dirty="0"/>
              <a:t>A cosa serve </a:t>
            </a:r>
            <a:r>
              <a:rPr lang="it-IT" sz="2800" b="1" i="1" dirty="0">
                <a:solidFill>
                  <a:srgbClr val="FF0000"/>
                </a:solidFill>
              </a:rPr>
              <a:t>più</a:t>
            </a:r>
            <a:r>
              <a:rPr lang="it-IT" sz="2800" dirty="0"/>
              <a:t>?</a:t>
            </a:r>
          </a:p>
          <a:p>
            <a:pPr>
              <a:buFont typeface="Arial" panose="020B0604020202020204" pitchFamily="34" charset="0"/>
              <a:buChar char="•"/>
            </a:pPr>
            <a:r>
              <a:rPr lang="it-IT" sz="2800" dirty="0"/>
              <a:t>Serve a fare un confronto fra cose o persone.</a:t>
            </a:r>
          </a:p>
          <a:p>
            <a:pPr>
              <a:buFont typeface="Arial" panose="020B0604020202020204" pitchFamily="34" charset="0"/>
              <a:buChar char="•"/>
            </a:pPr>
            <a:r>
              <a:rPr lang="it-IT" sz="2800" dirty="0"/>
              <a:t>Qual è il contrario di </a:t>
            </a:r>
            <a:r>
              <a:rPr lang="it-IT" sz="2800" b="1" i="1" dirty="0"/>
              <a:t>più</a:t>
            </a:r>
            <a:r>
              <a:rPr lang="it-IT" sz="2800" dirty="0"/>
              <a:t>?</a:t>
            </a:r>
          </a:p>
          <a:p>
            <a:pPr>
              <a:buFont typeface="Arial" panose="020B0604020202020204" pitchFamily="34" charset="0"/>
              <a:buChar char="•"/>
            </a:pPr>
            <a:r>
              <a:rPr lang="it-IT" sz="2800" dirty="0"/>
              <a:t>Il contrario di più è </a:t>
            </a:r>
            <a:r>
              <a:rPr lang="it-IT" sz="2800" b="1" i="1" dirty="0">
                <a:solidFill>
                  <a:srgbClr val="FF0000"/>
                </a:solidFill>
              </a:rPr>
              <a:t>meno</a:t>
            </a:r>
            <a:r>
              <a:rPr lang="it-IT" sz="2800" dirty="0"/>
              <a:t>.</a:t>
            </a:r>
          </a:p>
          <a:p>
            <a:pPr>
              <a:buFont typeface="Arial" panose="020B0604020202020204" pitchFamily="34" charset="0"/>
              <a:buChar char="•"/>
            </a:pPr>
            <a:r>
              <a:rPr lang="it-IT" sz="2800" dirty="0"/>
              <a:t>Ad esempio: La struttura extra-alberghiera </a:t>
            </a:r>
            <a:r>
              <a:rPr lang="it-IT" sz="2800" b="1" i="1" dirty="0">
                <a:solidFill>
                  <a:srgbClr val="FF0000"/>
                </a:solidFill>
              </a:rPr>
              <a:t>è meno grande della struttura alberghiera.</a:t>
            </a:r>
            <a:endParaRPr lang="it-IT" sz="2800" dirty="0"/>
          </a:p>
        </p:txBody>
      </p:sp>
    </p:spTree>
    <p:extLst>
      <p:ext uri="{BB962C8B-B14F-4D97-AF65-F5344CB8AC3E}">
        <p14:creationId xmlns:p14="http://schemas.microsoft.com/office/powerpoint/2010/main" val="2278599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6C18470-C333-4EF7-B369-C0DDA06AE212}"/>
              </a:ext>
            </a:extLst>
          </p:cNvPr>
          <p:cNvSpPr>
            <a:spLocks noGrp="1"/>
          </p:cNvSpPr>
          <p:nvPr>
            <p:ph type="title"/>
          </p:nvPr>
        </p:nvSpPr>
        <p:spPr/>
        <p:txBody>
          <a:bodyPr/>
          <a:lstStyle/>
          <a:p>
            <a:r>
              <a:rPr lang="it-IT" b="1" dirty="0"/>
              <a:t>Comparazione fra due nomi o pronomi</a:t>
            </a:r>
          </a:p>
        </p:txBody>
      </p:sp>
      <p:sp>
        <p:nvSpPr>
          <p:cNvPr id="3" name="Segnaposto contenuto 2">
            <a:extLst>
              <a:ext uri="{FF2B5EF4-FFF2-40B4-BE49-F238E27FC236}">
                <a16:creationId xmlns="" xmlns:a16="http://schemas.microsoft.com/office/drawing/2014/main" id="{092C1334-9B46-4048-BE51-1146E065CC43}"/>
              </a:ext>
            </a:extLst>
          </p:cNvPr>
          <p:cNvSpPr>
            <a:spLocks noGrp="1"/>
          </p:cNvSpPr>
          <p:nvPr>
            <p:ph idx="1"/>
          </p:nvPr>
        </p:nvSpPr>
        <p:spPr/>
        <p:txBody>
          <a:bodyPr/>
          <a:lstStyle/>
          <a:p>
            <a:pPr>
              <a:lnSpc>
                <a:spcPct val="107000"/>
              </a:lnSpc>
              <a:spcAft>
                <a:spcPts val="800"/>
              </a:spcAft>
            </a:pPr>
            <a:r>
              <a:rPr lang="it-IT" dirty="0">
                <a:effectLst/>
                <a:latin typeface="Times New Roman" panose="02020603050405020304" pitchFamily="18" charset="0"/>
                <a:ea typeface="Calibri" panose="020F0502020204030204" pitchFamily="34" charset="0"/>
                <a:cs typeface="Times New Roman" panose="02020603050405020304" pitchFamily="18" charset="0"/>
              </a:rPr>
              <a:t>Quando si fa una comparazione fra due nomi o due pronomi, si usa: </a:t>
            </a:r>
            <a:r>
              <a:rPr lang="it-IT" b="1" dirty="0">
                <a:effectLst/>
                <a:latin typeface="Times New Roman" panose="02020603050405020304" pitchFamily="18" charset="0"/>
                <a:ea typeface="Calibri" panose="020F0502020204030204" pitchFamily="34" charset="0"/>
                <a:cs typeface="Times New Roman" panose="02020603050405020304" pitchFamily="18" charset="0"/>
              </a:rPr>
              <a:t>più/meno</a:t>
            </a:r>
            <a:r>
              <a:rPr lang="it-IT" dirty="0">
                <a:effectLst/>
                <a:latin typeface="Times New Roman" panose="02020603050405020304" pitchFamily="18" charset="0"/>
                <a:ea typeface="Calibri" panose="020F0502020204030204" pitchFamily="34" charset="0"/>
                <a:cs typeface="Times New Roman" panose="02020603050405020304" pitchFamily="18" charset="0"/>
              </a:rPr>
              <a:t> + </a:t>
            </a:r>
            <a:r>
              <a:rPr lang="it-IT" b="1" dirty="0">
                <a:effectLst/>
                <a:latin typeface="Times New Roman" panose="02020603050405020304" pitchFamily="18" charset="0"/>
                <a:ea typeface="Calibri" panose="020F0502020204030204" pitchFamily="34" charset="0"/>
                <a:cs typeface="Times New Roman" panose="02020603050405020304" pitchFamily="18" charset="0"/>
              </a:rPr>
              <a:t>aggettivo</a:t>
            </a:r>
            <a:r>
              <a:rPr lang="it-IT" dirty="0">
                <a:effectLst/>
                <a:latin typeface="Times New Roman" panose="02020603050405020304" pitchFamily="18" charset="0"/>
                <a:ea typeface="Calibri" panose="020F0502020204030204" pitchFamily="34" charset="0"/>
                <a:cs typeface="Times New Roman" panose="02020603050405020304" pitchFamily="18" charset="0"/>
              </a:rPr>
              <a:t> + </a:t>
            </a:r>
            <a:r>
              <a:rPr lang="it-IT" b="1" dirty="0">
                <a:effectLst/>
                <a:latin typeface="Times New Roman" panose="02020603050405020304" pitchFamily="18" charset="0"/>
                <a:ea typeface="Calibri" panose="020F0502020204030204" pitchFamily="34" charset="0"/>
                <a:cs typeface="Times New Roman" panose="02020603050405020304" pitchFamily="18" charset="0"/>
              </a:rPr>
              <a:t>preposizione </a:t>
            </a:r>
            <a:r>
              <a:rPr lang="it-IT" b="1" i="1" dirty="0">
                <a:effectLst/>
                <a:latin typeface="Times New Roman" panose="02020603050405020304" pitchFamily="18" charset="0"/>
                <a:ea typeface="Calibri" panose="020F0502020204030204" pitchFamily="34" charset="0"/>
                <a:cs typeface="Times New Roman" panose="02020603050405020304" pitchFamily="18" charset="0"/>
              </a:rPr>
              <a:t>di</a:t>
            </a:r>
            <a:r>
              <a:rPr lang="it-IT" dirty="0">
                <a:effectLst/>
                <a:latin typeface="Times New Roman" panose="02020603050405020304" pitchFamily="18" charset="0"/>
                <a:ea typeface="Calibri" panose="020F0502020204030204" pitchFamily="34" charset="0"/>
                <a:cs typeface="Times New Roman" panose="02020603050405020304" pitchFamily="18" charset="0"/>
              </a:rPr>
              <a:t>.</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dirty="0">
                <a:effectLst/>
                <a:latin typeface="Times New Roman" panose="02020603050405020304" pitchFamily="18" charset="0"/>
                <a:ea typeface="Calibri" panose="020F0502020204030204" pitchFamily="34" charset="0"/>
                <a:cs typeface="Times New Roman" panose="02020603050405020304" pitchFamily="18" charset="0"/>
              </a:rPr>
              <a:t>Ad esempio:</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Milano è </a:t>
            </a:r>
            <a:r>
              <a:rPr lang="it-IT" b="1" dirty="0">
                <a:effectLst/>
                <a:latin typeface="Times New Roman" panose="02020603050405020304" pitchFamily="18" charset="0"/>
                <a:ea typeface="Calibri" panose="020F0502020204030204" pitchFamily="34" charset="0"/>
                <a:cs typeface="Symbol" panose="05050102010706020507" pitchFamily="18" charset="2"/>
              </a:rPr>
              <a:t>più</a:t>
            </a:r>
            <a:r>
              <a:rPr lang="it-IT" dirty="0">
                <a:effectLst/>
                <a:latin typeface="Times New Roman" panose="02020603050405020304" pitchFamily="18" charset="0"/>
                <a:ea typeface="Calibri" panose="020F0502020204030204" pitchFamily="34" charset="0"/>
                <a:cs typeface="Symbol" panose="05050102010706020507" pitchFamily="18" charset="2"/>
              </a:rPr>
              <a:t> grande </a:t>
            </a:r>
            <a:r>
              <a:rPr lang="it-IT" b="1" dirty="0">
                <a:effectLst/>
                <a:latin typeface="Times New Roman" panose="02020603050405020304" pitchFamily="18" charset="0"/>
                <a:ea typeface="Calibri" panose="020F0502020204030204" pitchFamily="34" charset="0"/>
                <a:cs typeface="Symbol" panose="05050102010706020507" pitchFamily="18" charset="2"/>
              </a:rPr>
              <a:t>di</a:t>
            </a:r>
            <a:r>
              <a:rPr lang="it-IT" dirty="0">
                <a:effectLst/>
                <a:latin typeface="Times New Roman" panose="02020603050405020304" pitchFamily="18" charset="0"/>
                <a:ea typeface="Calibri" panose="020F0502020204030204" pitchFamily="34" charset="0"/>
                <a:cs typeface="Symbol" panose="05050102010706020507" pitchFamily="18" charset="2"/>
              </a:rPr>
              <a:t> Palermo</a:t>
            </a:r>
            <a:endParaRPr lang="it-IT"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07000"/>
              </a:lnSpc>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La Sicilia è </a:t>
            </a:r>
            <a:r>
              <a:rPr lang="it-IT" b="1" dirty="0">
                <a:effectLst/>
                <a:latin typeface="Times New Roman" panose="02020603050405020304" pitchFamily="18" charset="0"/>
                <a:ea typeface="Calibri" panose="020F0502020204030204" pitchFamily="34" charset="0"/>
                <a:cs typeface="Symbol" panose="05050102010706020507" pitchFamily="18" charset="2"/>
              </a:rPr>
              <a:t>più</a:t>
            </a:r>
            <a:r>
              <a:rPr lang="it-IT" dirty="0">
                <a:effectLst/>
                <a:latin typeface="Times New Roman" panose="02020603050405020304" pitchFamily="18" charset="0"/>
                <a:ea typeface="Calibri" panose="020F0502020204030204" pitchFamily="34" charset="0"/>
                <a:cs typeface="Symbol" panose="05050102010706020507" pitchFamily="18" charset="2"/>
              </a:rPr>
              <a:t> grande </a:t>
            </a:r>
            <a:r>
              <a:rPr lang="it-IT" b="1" dirty="0">
                <a:effectLst/>
                <a:latin typeface="Times New Roman" panose="02020603050405020304" pitchFamily="18" charset="0"/>
                <a:ea typeface="Calibri" panose="020F0502020204030204" pitchFamily="34" charset="0"/>
                <a:cs typeface="Symbol" panose="05050102010706020507" pitchFamily="18" charset="2"/>
              </a:rPr>
              <a:t>della</a:t>
            </a:r>
            <a:r>
              <a:rPr lang="it-IT" dirty="0">
                <a:effectLst/>
                <a:latin typeface="Times New Roman" panose="02020603050405020304" pitchFamily="18" charset="0"/>
                <a:ea typeface="Calibri" panose="020F0502020204030204" pitchFamily="34" charset="0"/>
                <a:cs typeface="Symbol" panose="05050102010706020507" pitchFamily="18" charset="2"/>
              </a:rPr>
              <a:t> Lombardia</a:t>
            </a:r>
            <a:endParaRPr lang="it-IT"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07000"/>
              </a:lnSpc>
              <a:spcAft>
                <a:spcPts val="800"/>
              </a:spcAft>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La Lombardia è </a:t>
            </a:r>
            <a:r>
              <a:rPr lang="it-IT" b="1" dirty="0">
                <a:effectLst/>
                <a:latin typeface="Times New Roman" panose="02020603050405020304" pitchFamily="18" charset="0"/>
                <a:ea typeface="Calibri" panose="020F0502020204030204" pitchFamily="34" charset="0"/>
                <a:cs typeface="Symbol" panose="05050102010706020507" pitchFamily="18" charset="2"/>
              </a:rPr>
              <a:t>meno</a:t>
            </a:r>
            <a:r>
              <a:rPr lang="it-IT" dirty="0">
                <a:effectLst/>
                <a:latin typeface="Times New Roman" panose="02020603050405020304" pitchFamily="18" charset="0"/>
                <a:ea typeface="Calibri" panose="020F0502020204030204" pitchFamily="34" charset="0"/>
                <a:cs typeface="Symbol" panose="05050102010706020507" pitchFamily="18" charset="2"/>
              </a:rPr>
              <a:t> grande </a:t>
            </a:r>
            <a:r>
              <a:rPr lang="it-IT" b="1" dirty="0">
                <a:effectLst/>
                <a:latin typeface="Times New Roman" panose="02020603050405020304" pitchFamily="18" charset="0"/>
                <a:ea typeface="Calibri" panose="020F0502020204030204" pitchFamily="34" charset="0"/>
                <a:cs typeface="Symbol" panose="05050102010706020507" pitchFamily="18" charset="2"/>
              </a:rPr>
              <a:t>della</a:t>
            </a:r>
            <a:r>
              <a:rPr lang="it-IT" dirty="0">
                <a:effectLst/>
                <a:latin typeface="Times New Roman" panose="02020603050405020304" pitchFamily="18" charset="0"/>
                <a:ea typeface="Calibri" panose="020F0502020204030204" pitchFamily="34" charset="0"/>
                <a:cs typeface="Symbol" panose="05050102010706020507" pitchFamily="18" charset="2"/>
              </a:rPr>
              <a:t> Sicilia</a:t>
            </a:r>
            <a:endParaRPr lang="it-IT" dirty="0">
              <a:effectLst/>
              <a:latin typeface="Calibri" panose="020F0502020204030204" pitchFamily="34" charset="0"/>
              <a:ea typeface="Calibri" panose="020F0502020204030204" pitchFamily="34" charset="0"/>
              <a:cs typeface="Symbol" panose="05050102010706020507" pitchFamily="18" charset="2"/>
            </a:endParaRPr>
          </a:p>
          <a:p>
            <a:endParaRPr lang="it-IT" dirty="0"/>
          </a:p>
        </p:txBody>
      </p:sp>
    </p:spTree>
    <p:extLst>
      <p:ext uri="{BB962C8B-B14F-4D97-AF65-F5344CB8AC3E}">
        <p14:creationId xmlns:p14="http://schemas.microsoft.com/office/powerpoint/2010/main" val="1567450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ADC2035C-8B74-43E8-ACC0-D333A626654E}"/>
              </a:ext>
            </a:extLst>
          </p:cNvPr>
          <p:cNvSpPr>
            <a:spLocks noGrp="1"/>
          </p:cNvSpPr>
          <p:nvPr>
            <p:ph type="title"/>
          </p:nvPr>
        </p:nvSpPr>
        <p:spPr>
          <a:xfrm>
            <a:off x="781267" y="1262703"/>
            <a:ext cx="10930597" cy="1294228"/>
          </a:xfrm>
        </p:spPr>
        <p:txBody>
          <a:bodyPr>
            <a:noAutofit/>
          </a:bodyPr>
          <a:lstStyle/>
          <a:p>
            <a:pPr algn="l"/>
            <a:r>
              <a:rPr lang="it-IT" sz="3600" dirty="0"/>
              <a:t>Completiamo le frasi con </a:t>
            </a:r>
            <a:r>
              <a:rPr lang="it-IT" sz="3600" b="1" i="1" dirty="0">
                <a:solidFill>
                  <a:srgbClr val="FF0000"/>
                </a:solidFill>
              </a:rPr>
              <a:t>più</a:t>
            </a:r>
            <a:r>
              <a:rPr lang="it-IT" sz="3600" dirty="0"/>
              <a:t> o </a:t>
            </a:r>
            <a:r>
              <a:rPr lang="it-IT" sz="3600" b="1" i="1" dirty="0">
                <a:solidFill>
                  <a:srgbClr val="FF0000"/>
                </a:solidFill>
              </a:rPr>
              <a:t>meno </a:t>
            </a:r>
            <a:r>
              <a:rPr lang="it-IT" sz="3600" dirty="0">
                <a:solidFill>
                  <a:schemeClr val="tx2"/>
                </a:solidFill>
              </a:rPr>
              <a:t>e con la preposizione corretta</a:t>
            </a:r>
            <a:endParaRPr lang="it-IT" sz="3600" b="1" i="1" dirty="0">
              <a:solidFill>
                <a:schemeClr val="tx2"/>
              </a:solidFill>
            </a:endParaRPr>
          </a:p>
        </p:txBody>
      </p:sp>
      <p:sp>
        <p:nvSpPr>
          <p:cNvPr id="3" name="Segnaposto contenuto 2">
            <a:extLst>
              <a:ext uri="{FF2B5EF4-FFF2-40B4-BE49-F238E27FC236}">
                <a16:creationId xmlns="" xmlns:a16="http://schemas.microsoft.com/office/drawing/2014/main" id="{56522485-F459-44DE-B3EA-8E716CE3793D}"/>
              </a:ext>
            </a:extLst>
          </p:cNvPr>
          <p:cNvSpPr>
            <a:spLocks noGrp="1"/>
          </p:cNvSpPr>
          <p:nvPr>
            <p:ph idx="1"/>
          </p:nvPr>
        </p:nvSpPr>
        <p:spPr>
          <a:xfrm>
            <a:off x="675248" y="2556931"/>
            <a:ext cx="10832123" cy="3717259"/>
          </a:xfrm>
        </p:spPr>
        <p:txBody>
          <a:bodyPr>
            <a:normAutofit/>
          </a:bodyPr>
          <a:lstStyle/>
          <a:p>
            <a:pPr lvl="0"/>
            <a:r>
              <a:rPr lang="it-IT" dirty="0">
                <a:solidFill>
                  <a:schemeClr val="accent4">
                    <a:lumMod val="75000"/>
                  </a:schemeClr>
                </a:solidFill>
              </a:rPr>
              <a:t>Roma è ______________ grande ___ Palermo.</a:t>
            </a:r>
          </a:p>
          <a:p>
            <a:pPr lvl="0"/>
            <a:r>
              <a:rPr lang="it-IT" dirty="0">
                <a:solidFill>
                  <a:schemeClr val="accent3">
                    <a:lumMod val="75000"/>
                  </a:schemeClr>
                </a:solidFill>
              </a:rPr>
              <a:t>Roma è più grande di Palermo.</a:t>
            </a:r>
          </a:p>
          <a:p>
            <a:pPr lvl="0"/>
            <a:r>
              <a:rPr lang="it-IT" dirty="0">
                <a:solidFill>
                  <a:schemeClr val="accent4">
                    <a:lumMod val="75000"/>
                  </a:schemeClr>
                </a:solidFill>
              </a:rPr>
              <a:t>L’Africa è _____________ grande _____Europa.</a:t>
            </a:r>
          </a:p>
          <a:p>
            <a:pPr lvl="0"/>
            <a:r>
              <a:rPr lang="it-IT" dirty="0">
                <a:solidFill>
                  <a:schemeClr val="accent3">
                    <a:lumMod val="75000"/>
                  </a:schemeClr>
                </a:solidFill>
              </a:rPr>
              <a:t>L’Africa è più grande dell’Europa.</a:t>
            </a:r>
          </a:p>
          <a:p>
            <a:pPr lvl="0"/>
            <a:r>
              <a:rPr lang="it-IT" dirty="0">
                <a:solidFill>
                  <a:schemeClr val="accent4">
                    <a:lumMod val="75000"/>
                  </a:schemeClr>
                </a:solidFill>
              </a:rPr>
              <a:t>Carlo è _______________ alto ____ Francesco.</a:t>
            </a:r>
          </a:p>
          <a:p>
            <a:pPr lvl="0"/>
            <a:r>
              <a:rPr lang="it-IT" dirty="0">
                <a:solidFill>
                  <a:schemeClr val="accent3">
                    <a:lumMod val="75000"/>
                  </a:schemeClr>
                </a:solidFill>
              </a:rPr>
              <a:t>Carlo è più alto di Francesco.</a:t>
            </a:r>
          </a:p>
          <a:p>
            <a:pPr>
              <a:buFont typeface="Arial" panose="020B0604020202020204" pitchFamily="34" charset="0"/>
              <a:buChar char="•"/>
            </a:pPr>
            <a:endParaRPr lang="it-IT" sz="2800" dirty="0">
              <a:solidFill>
                <a:schemeClr val="accent3">
                  <a:lumMod val="75000"/>
                </a:schemeClr>
              </a:solidFill>
            </a:endParaRPr>
          </a:p>
        </p:txBody>
      </p:sp>
    </p:spTree>
    <p:extLst>
      <p:ext uri="{BB962C8B-B14F-4D97-AF65-F5344CB8AC3E}">
        <p14:creationId xmlns:p14="http://schemas.microsoft.com/office/powerpoint/2010/main" val="420987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ADC2035C-8B74-43E8-ACC0-D333A626654E}"/>
              </a:ext>
            </a:extLst>
          </p:cNvPr>
          <p:cNvSpPr>
            <a:spLocks noGrp="1"/>
          </p:cNvSpPr>
          <p:nvPr>
            <p:ph type="title"/>
          </p:nvPr>
        </p:nvSpPr>
        <p:spPr>
          <a:xfrm>
            <a:off x="900536" y="914401"/>
            <a:ext cx="10930597" cy="1294228"/>
          </a:xfrm>
        </p:spPr>
        <p:txBody>
          <a:bodyPr>
            <a:noAutofit/>
          </a:bodyPr>
          <a:lstStyle/>
          <a:p>
            <a:pPr algn="l"/>
            <a:r>
              <a:rPr lang="it-IT" sz="3600" dirty="0"/>
              <a:t>Completiamo le frasi con </a:t>
            </a:r>
            <a:r>
              <a:rPr lang="it-IT" sz="3600" b="1" i="1" dirty="0">
                <a:solidFill>
                  <a:srgbClr val="FF0000"/>
                </a:solidFill>
              </a:rPr>
              <a:t>più</a:t>
            </a:r>
            <a:r>
              <a:rPr lang="it-IT" sz="3600" dirty="0"/>
              <a:t> o </a:t>
            </a:r>
            <a:r>
              <a:rPr lang="it-IT" sz="3600" b="1" i="1" dirty="0">
                <a:solidFill>
                  <a:srgbClr val="FF0000"/>
                </a:solidFill>
              </a:rPr>
              <a:t>meno</a:t>
            </a:r>
          </a:p>
        </p:txBody>
      </p:sp>
      <p:sp>
        <p:nvSpPr>
          <p:cNvPr id="3" name="Segnaposto contenuto 2">
            <a:extLst>
              <a:ext uri="{FF2B5EF4-FFF2-40B4-BE49-F238E27FC236}">
                <a16:creationId xmlns="" xmlns:a16="http://schemas.microsoft.com/office/drawing/2014/main" id="{56522485-F459-44DE-B3EA-8E716CE3793D}"/>
              </a:ext>
            </a:extLst>
          </p:cNvPr>
          <p:cNvSpPr>
            <a:spLocks noGrp="1"/>
          </p:cNvSpPr>
          <p:nvPr>
            <p:ph idx="1"/>
          </p:nvPr>
        </p:nvSpPr>
        <p:spPr>
          <a:xfrm>
            <a:off x="675248" y="2556931"/>
            <a:ext cx="10832123" cy="3717259"/>
          </a:xfrm>
        </p:spPr>
        <p:txBody>
          <a:bodyPr>
            <a:normAutofit/>
          </a:bodyPr>
          <a:lstStyle/>
          <a:p>
            <a:pPr lvl="0"/>
            <a:r>
              <a:rPr lang="it-IT" dirty="0">
                <a:solidFill>
                  <a:schemeClr val="accent4">
                    <a:lumMod val="75000"/>
                  </a:schemeClr>
                </a:solidFill>
              </a:rPr>
              <a:t>Il pesce è ___________ leggero _____ carne.</a:t>
            </a:r>
          </a:p>
          <a:p>
            <a:pPr lvl="0"/>
            <a:r>
              <a:rPr lang="it-IT" dirty="0">
                <a:solidFill>
                  <a:schemeClr val="accent3">
                    <a:lumMod val="75000"/>
                  </a:schemeClr>
                </a:solidFill>
              </a:rPr>
              <a:t>Il pesce è più leggero della carne.</a:t>
            </a:r>
          </a:p>
          <a:p>
            <a:pPr lvl="0"/>
            <a:r>
              <a:rPr lang="it-IT" dirty="0">
                <a:solidFill>
                  <a:schemeClr val="accent4">
                    <a:lumMod val="75000"/>
                  </a:schemeClr>
                </a:solidFill>
              </a:rPr>
              <a:t>Il negozio di alimentari è __________ grande ____ supermercato.</a:t>
            </a:r>
          </a:p>
          <a:p>
            <a:pPr lvl="0"/>
            <a:r>
              <a:rPr lang="it-IT" dirty="0">
                <a:solidFill>
                  <a:schemeClr val="accent3">
                    <a:lumMod val="75000"/>
                  </a:schemeClr>
                </a:solidFill>
              </a:rPr>
              <a:t>Il negozio di alimentari è più grande del supermercato.</a:t>
            </a:r>
          </a:p>
          <a:p>
            <a:pPr lvl="0"/>
            <a:r>
              <a:rPr lang="it-IT" dirty="0">
                <a:solidFill>
                  <a:schemeClr val="accent4">
                    <a:lumMod val="75000"/>
                  </a:schemeClr>
                </a:solidFill>
              </a:rPr>
              <a:t>Gennaio è __________ lungo ___ febbraio.</a:t>
            </a:r>
          </a:p>
          <a:p>
            <a:pPr lvl="0"/>
            <a:r>
              <a:rPr lang="it-IT" dirty="0">
                <a:solidFill>
                  <a:schemeClr val="accent3">
                    <a:lumMod val="75000"/>
                  </a:schemeClr>
                </a:solidFill>
              </a:rPr>
              <a:t>Gennaio è più lungo di Febbraio.</a:t>
            </a:r>
          </a:p>
        </p:txBody>
      </p:sp>
    </p:spTree>
    <p:extLst>
      <p:ext uri="{BB962C8B-B14F-4D97-AF65-F5344CB8AC3E}">
        <p14:creationId xmlns:p14="http://schemas.microsoft.com/office/powerpoint/2010/main" val="359654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6C18470-C333-4EF7-B369-C0DDA06AE212}"/>
              </a:ext>
            </a:extLst>
          </p:cNvPr>
          <p:cNvSpPr>
            <a:spLocks noGrp="1"/>
          </p:cNvSpPr>
          <p:nvPr>
            <p:ph type="title"/>
          </p:nvPr>
        </p:nvSpPr>
        <p:spPr/>
        <p:txBody>
          <a:bodyPr>
            <a:normAutofit/>
          </a:bodyPr>
          <a:lstStyle/>
          <a:p>
            <a:r>
              <a:rPr lang="it-IT" b="1" dirty="0"/>
              <a:t>Comparazione fra due aggettivi, verbi o quantità</a:t>
            </a:r>
          </a:p>
        </p:txBody>
      </p:sp>
      <p:sp>
        <p:nvSpPr>
          <p:cNvPr id="3" name="Segnaposto contenuto 2">
            <a:extLst>
              <a:ext uri="{FF2B5EF4-FFF2-40B4-BE49-F238E27FC236}">
                <a16:creationId xmlns="" xmlns:a16="http://schemas.microsoft.com/office/drawing/2014/main" id="{092C1334-9B46-4048-BE51-1146E065CC43}"/>
              </a:ext>
            </a:extLst>
          </p:cNvPr>
          <p:cNvSpPr>
            <a:spLocks noGrp="1"/>
          </p:cNvSpPr>
          <p:nvPr>
            <p:ph idx="1"/>
          </p:nvPr>
        </p:nvSpPr>
        <p:spPr/>
        <p:txBody>
          <a:bodyPr/>
          <a:lstStyle/>
          <a:p>
            <a:pPr>
              <a:lnSpc>
                <a:spcPct val="107000"/>
              </a:lnSpc>
              <a:spcAft>
                <a:spcPts val="800"/>
              </a:spcAft>
            </a:pPr>
            <a:r>
              <a:rPr lang="it-IT" dirty="0">
                <a:effectLst/>
                <a:latin typeface="Times New Roman" panose="02020603050405020304" pitchFamily="18" charset="0"/>
                <a:ea typeface="Calibri" panose="020F0502020204030204" pitchFamily="34" charset="0"/>
                <a:cs typeface="Times New Roman" panose="02020603050405020304" pitchFamily="18" charset="0"/>
              </a:rPr>
              <a:t>Quando si fa una comparazione fra due aggettivi, verbi o quantità si usa: </a:t>
            </a:r>
            <a:r>
              <a:rPr lang="it-IT" b="1" dirty="0">
                <a:effectLst/>
                <a:latin typeface="Times New Roman" panose="02020603050405020304" pitchFamily="18" charset="0"/>
                <a:ea typeface="Calibri" panose="020F0502020204030204" pitchFamily="34" charset="0"/>
                <a:cs typeface="Times New Roman" panose="02020603050405020304" pitchFamily="18" charset="0"/>
              </a:rPr>
              <a:t>più/meno</a:t>
            </a:r>
            <a:r>
              <a:rPr lang="it-IT" dirty="0">
                <a:effectLst/>
                <a:latin typeface="Times New Roman" panose="02020603050405020304" pitchFamily="18" charset="0"/>
                <a:ea typeface="Calibri" panose="020F0502020204030204" pitchFamily="34" charset="0"/>
                <a:cs typeface="Times New Roman" panose="02020603050405020304" pitchFamily="18" charset="0"/>
              </a:rPr>
              <a:t> + </a:t>
            </a:r>
            <a:r>
              <a:rPr lang="it-IT" b="1" dirty="0">
                <a:effectLst/>
                <a:latin typeface="Times New Roman" panose="02020603050405020304" pitchFamily="18" charset="0"/>
                <a:ea typeface="Calibri" panose="020F0502020204030204" pitchFamily="34" charset="0"/>
                <a:cs typeface="Times New Roman" panose="02020603050405020304" pitchFamily="18" charset="0"/>
              </a:rPr>
              <a:t>aggettivo</a:t>
            </a:r>
            <a:r>
              <a:rPr lang="it-IT" dirty="0">
                <a:effectLst/>
                <a:latin typeface="Times New Roman" panose="02020603050405020304" pitchFamily="18" charset="0"/>
                <a:ea typeface="Calibri" panose="020F0502020204030204" pitchFamily="34" charset="0"/>
                <a:cs typeface="Times New Roman" panose="02020603050405020304" pitchFamily="18" charset="0"/>
              </a:rPr>
              <a:t> + </a:t>
            </a:r>
            <a:r>
              <a:rPr lang="it-IT" b="1" i="1" dirty="0">
                <a:effectLst/>
                <a:latin typeface="Times New Roman" panose="02020603050405020304" pitchFamily="18" charset="0"/>
                <a:ea typeface="Calibri" panose="020F0502020204030204" pitchFamily="34" charset="0"/>
                <a:cs typeface="Times New Roman" panose="02020603050405020304" pitchFamily="18" charset="0"/>
              </a:rPr>
              <a:t>che</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dirty="0">
                <a:effectLst/>
                <a:latin typeface="Times New Roman" panose="02020603050405020304" pitchFamily="18" charset="0"/>
                <a:ea typeface="Calibri" panose="020F0502020204030204" pitchFamily="34" charset="0"/>
                <a:cs typeface="Times New Roman" panose="02020603050405020304" pitchFamily="18" charset="0"/>
              </a:rPr>
              <a:t>Ad esempio:</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Roberto è </a:t>
            </a:r>
            <a:r>
              <a:rPr lang="it-IT" b="1" dirty="0">
                <a:effectLst/>
                <a:latin typeface="Times New Roman" panose="02020603050405020304" pitchFamily="18" charset="0"/>
                <a:ea typeface="Calibri" panose="020F0502020204030204" pitchFamily="34" charset="0"/>
                <a:cs typeface="Symbol" panose="05050102010706020507" pitchFamily="18" charset="2"/>
              </a:rPr>
              <a:t>più</a:t>
            </a:r>
            <a:r>
              <a:rPr lang="it-IT" dirty="0">
                <a:effectLst/>
                <a:latin typeface="Times New Roman" panose="02020603050405020304" pitchFamily="18" charset="0"/>
                <a:ea typeface="Calibri" panose="020F0502020204030204" pitchFamily="34" charset="0"/>
                <a:cs typeface="Symbol" panose="05050102010706020507" pitchFamily="18" charset="2"/>
              </a:rPr>
              <a:t> bravo in matematica </a:t>
            </a:r>
            <a:r>
              <a:rPr lang="it-IT" b="1" dirty="0">
                <a:effectLst/>
                <a:latin typeface="Times New Roman" panose="02020603050405020304" pitchFamily="18" charset="0"/>
                <a:ea typeface="Calibri" panose="020F0502020204030204" pitchFamily="34" charset="0"/>
                <a:cs typeface="Symbol" panose="05050102010706020507" pitchFamily="18" charset="2"/>
              </a:rPr>
              <a:t>che</a:t>
            </a:r>
            <a:r>
              <a:rPr lang="it-IT" dirty="0">
                <a:effectLst/>
                <a:latin typeface="Times New Roman" panose="02020603050405020304" pitchFamily="18" charset="0"/>
                <a:ea typeface="Calibri" panose="020F0502020204030204" pitchFamily="34" charset="0"/>
                <a:cs typeface="Symbol" panose="05050102010706020507" pitchFamily="18" charset="2"/>
              </a:rPr>
              <a:t> in italiano (aggettivi)</a:t>
            </a:r>
            <a:endParaRPr lang="it-IT"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07000"/>
              </a:lnSpc>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Preferisco </a:t>
            </a:r>
            <a:r>
              <a:rPr lang="it-IT" b="1" dirty="0">
                <a:effectLst/>
                <a:latin typeface="Times New Roman" panose="02020603050405020304" pitchFamily="18" charset="0"/>
                <a:ea typeface="Calibri" panose="020F0502020204030204" pitchFamily="34" charset="0"/>
                <a:cs typeface="Symbol" panose="05050102010706020507" pitchFamily="18" charset="2"/>
              </a:rPr>
              <a:t>più</a:t>
            </a:r>
            <a:r>
              <a:rPr lang="it-IT" dirty="0">
                <a:effectLst/>
                <a:latin typeface="Times New Roman" panose="02020603050405020304" pitchFamily="18" charset="0"/>
                <a:ea typeface="Calibri" panose="020F0502020204030204" pitchFamily="34" charset="0"/>
                <a:cs typeface="Symbol" panose="05050102010706020507" pitchFamily="18" charset="2"/>
              </a:rPr>
              <a:t> guardare un film </a:t>
            </a:r>
            <a:r>
              <a:rPr lang="it-IT" b="1" dirty="0">
                <a:effectLst/>
                <a:latin typeface="Times New Roman" panose="02020603050405020304" pitchFamily="18" charset="0"/>
                <a:ea typeface="Calibri" panose="020F0502020204030204" pitchFamily="34" charset="0"/>
                <a:cs typeface="Symbol" panose="05050102010706020507" pitchFamily="18" charset="2"/>
              </a:rPr>
              <a:t>che</a:t>
            </a:r>
            <a:r>
              <a:rPr lang="it-IT" dirty="0">
                <a:effectLst/>
                <a:latin typeface="Times New Roman" panose="02020603050405020304" pitchFamily="18" charset="0"/>
                <a:ea typeface="Calibri" panose="020F0502020204030204" pitchFamily="34" charset="0"/>
                <a:cs typeface="Symbol" panose="05050102010706020507" pitchFamily="18" charset="2"/>
              </a:rPr>
              <a:t> leggere (verbi)</a:t>
            </a:r>
            <a:endParaRPr lang="it-IT"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07000"/>
              </a:lnSpc>
              <a:spcAft>
                <a:spcPts val="800"/>
              </a:spcAft>
              <a:buFont typeface="Symbol" panose="05050102010706020507" pitchFamily="18" charset="2"/>
              <a:buChar char=""/>
            </a:pPr>
            <a:r>
              <a:rPr lang="it-IT" dirty="0">
                <a:effectLst/>
                <a:latin typeface="Times New Roman" panose="02020603050405020304" pitchFamily="18" charset="0"/>
                <a:ea typeface="Calibri" panose="020F0502020204030204" pitchFamily="34" charset="0"/>
                <a:cs typeface="Symbol" panose="05050102010706020507" pitchFamily="18" charset="2"/>
              </a:rPr>
              <a:t>Io mangio </a:t>
            </a:r>
            <a:r>
              <a:rPr lang="it-IT" b="1" dirty="0">
                <a:effectLst/>
                <a:latin typeface="Times New Roman" panose="02020603050405020304" pitchFamily="18" charset="0"/>
                <a:ea typeface="Calibri" panose="020F0502020204030204" pitchFamily="34" charset="0"/>
                <a:cs typeface="Symbol" panose="05050102010706020507" pitchFamily="18" charset="2"/>
              </a:rPr>
              <a:t>più</a:t>
            </a:r>
            <a:r>
              <a:rPr lang="it-IT" dirty="0">
                <a:effectLst/>
                <a:latin typeface="Times New Roman" panose="02020603050405020304" pitchFamily="18" charset="0"/>
                <a:ea typeface="Calibri" panose="020F0502020204030204" pitchFamily="34" charset="0"/>
                <a:cs typeface="Symbol" panose="05050102010706020507" pitchFamily="18" charset="2"/>
              </a:rPr>
              <a:t> carne </a:t>
            </a:r>
            <a:r>
              <a:rPr lang="it-IT" b="1" dirty="0">
                <a:effectLst/>
                <a:latin typeface="Times New Roman" panose="02020603050405020304" pitchFamily="18" charset="0"/>
                <a:ea typeface="Calibri" panose="020F0502020204030204" pitchFamily="34" charset="0"/>
                <a:cs typeface="Symbol" panose="05050102010706020507" pitchFamily="18" charset="2"/>
              </a:rPr>
              <a:t>che</a:t>
            </a:r>
            <a:r>
              <a:rPr lang="it-IT" dirty="0">
                <a:effectLst/>
                <a:latin typeface="Times New Roman" panose="02020603050405020304" pitchFamily="18" charset="0"/>
                <a:ea typeface="Calibri" panose="020F0502020204030204" pitchFamily="34" charset="0"/>
                <a:cs typeface="Symbol" panose="05050102010706020507" pitchFamily="18" charset="2"/>
              </a:rPr>
              <a:t> verdura (quantità)</a:t>
            </a:r>
            <a:endParaRPr lang="it-IT" dirty="0">
              <a:effectLst/>
              <a:latin typeface="Calibri" panose="020F0502020204030204" pitchFamily="34" charset="0"/>
              <a:ea typeface="Calibri" panose="020F0502020204030204" pitchFamily="34" charset="0"/>
              <a:cs typeface="Symbol" panose="05050102010706020507" pitchFamily="18" charset="2"/>
            </a:endParaRPr>
          </a:p>
          <a:p>
            <a:endParaRPr lang="it-IT" dirty="0"/>
          </a:p>
        </p:txBody>
      </p:sp>
    </p:spTree>
    <p:extLst>
      <p:ext uri="{BB962C8B-B14F-4D97-AF65-F5344CB8AC3E}">
        <p14:creationId xmlns:p14="http://schemas.microsoft.com/office/powerpoint/2010/main" val="2843413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ADC2035C-8B74-43E8-ACC0-D333A626654E}"/>
              </a:ext>
            </a:extLst>
          </p:cNvPr>
          <p:cNvSpPr>
            <a:spLocks noGrp="1"/>
          </p:cNvSpPr>
          <p:nvPr>
            <p:ph type="title"/>
          </p:nvPr>
        </p:nvSpPr>
        <p:spPr>
          <a:xfrm>
            <a:off x="913787" y="1232452"/>
            <a:ext cx="10930597" cy="1227968"/>
          </a:xfrm>
        </p:spPr>
        <p:txBody>
          <a:bodyPr>
            <a:noAutofit/>
          </a:bodyPr>
          <a:lstStyle/>
          <a:p>
            <a:pPr algn="ctr"/>
            <a:r>
              <a:rPr lang="it-IT" sz="3600" dirty="0">
                <a:effectLst/>
                <a:latin typeface="Times New Roman" panose="02020603050405020304" pitchFamily="18" charset="0"/>
                <a:ea typeface="Calibri" panose="020F0502020204030204" pitchFamily="34" charset="0"/>
              </a:rPr>
              <a:t>Completa le frasi con </a:t>
            </a:r>
            <a:r>
              <a:rPr lang="it-IT" sz="3600" i="1" dirty="0">
                <a:solidFill>
                  <a:srgbClr val="FF0000"/>
                </a:solidFill>
                <a:effectLst/>
                <a:latin typeface="Times New Roman" panose="02020603050405020304" pitchFamily="18" charset="0"/>
                <a:ea typeface="Calibri" panose="020F0502020204030204" pitchFamily="34" charset="0"/>
              </a:rPr>
              <a:t>più</a:t>
            </a:r>
            <a:r>
              <a:rPr lang="it-IT" sz="3600" dirty="0">
                <a:effectLst/>
                <a:latin typeface="Times New Roman" panose="02020603050405020304" pitchFamily="18" charset="0"/>
                <a:ea typeface="Calibri" panose="020F0502020204030204" pitchFamily="34" charset="0"/>
              </a:rPr>
              <a:t> o </a:t>
            </a:r>
            <a:r>
              <a:rPr lang="it-IT" sz="3600" i="1" dirty="0">
                <a:solidFill>
                  <a:srgbClr val="FF0000"/>
                </a:solidFill>
                <a:effectLst/>
                <a:latin typeface="Times New Roman" panose="02020603050405020304" pitchFamily="18" charset="0"/>
                <a:ea typeface="Calibri" panose="020F0502020204030204" pitchFamily="34" charset="0"/>
              </a:rPr>
              <a:t>meno</a:t>
            </a:r>
            <a:r>
              <a:rPr lang="it-IT" sz="3600" i="1" dirty="0">
                <a:effectLst/>
                <a:latin typeface="Times New Roman" panose="02020603050405020304" pitchFamily="18" charset="0"/>
                <a:ea typeface="Calibri" panose="020F0502020204030204" pitchFamily="34" charset="0"/>
              </a:rPr>
              <a:t> </a:t>
            </a:r>
            <a:r>
              <a:rPr lang="it-IT" sz="3600" dirty="0">
                <a:effectLst/>
                <a:latin typeface="Times New Roman" panose="02020603050405020304" pitchFamily="18" charset="0"/>
                <a:ea typeface="Calibri" panose="020F0502020204030204" pitchFamily="34" charset="0"/>
              </a:rPr>
              <a:t>e poi con </a:t>
            </a:r>
            <a:r>
              <a:rPr lang="it-IT" sz="3600" i="1" dirty="0">
                <a:solidFill>
                  <a:srgbClr val="FF0000"/>
                </a:solidFill>
                <a:effectLst/>
                <a:latin typeface="Times New Roman" panose="02020603050405020304" pitchFamily="18" charset="0"/>
                <a:ea typeface="Calibri" panose="020F0502020204030204" pitchFamily="34" charset="0"/>
              </a:rPr>
              <a:t>di</a:t>
            </a:r>
            <a:r>
              <a:rPr lang="it-IT" sz="3600" dirty="0">
                <a:effectLst/>
                <a:latin typeface="Times New Roman" panose="02020603050405020304" pitchFamily="18" charset="0"/>
                <a:ea typeface="Calibri" panose="020F0502020204030204" pitchFamily="34" charset="0"/>
              </a:rPr>
              <a:t> o </a:t>
            </a:r>
            <a:r>
              <a:rPr lang="it-IT" sz="3600" i="1" dirty="0">
                <a:solidFill>
                  <a:srgbClr val="FF0000"/>
                </a:solidFill>
                <a:effectLst/>
                <a:latin typeface="Times New Roman" panose="02020603050405020304" pitchFamily="18" charset="0"/>
                <a:ea typeface="Calibri" panose="020F0502020204030204" pitchFamily="34" charset="0"/>
              </a:rPr>
              <a:t>che</a:t>
            </a:r>
            <a:endParaRPr lang="it-IT" sz="6000" i="1" dirty="0">
              <a:solidFill>
                <a:srgbClr val="FF0000"/>
              </a:solidFill>
            </a:endParaRPr>
          </a:p>
        </p:txBody>
      </p:sp>
      <p:sp>
        <p:nvSpPr>
          <p:cNvPr id="3" name="Segnaposto contenuto 2">
            <a:extLst>
              <a:ext uri="{FF2B5EF4-FFF2-40B4-BE49-F238E27FC236}">
                <a16:creationId xmlns="" xmlns:a16="http://schemas.microsoft.com/office/drawing/2014/main" id="{56522485-F459-44DE-B3EA-8E716CE3793D}"/>
              </a:ext>
            </a:extLst>
          </p:cNvPr>
          <p:cNvSpPr>
            <a:spLocks noGrp="1"/>
          </p:cNvSpPr>
          <p:nvPr>
            <p:ph idx="1"/>
          </p:nvPr>
        </p:nvSpPr>
        <p:spPr>
          <a:xfrm>
            <a:off x="675248" y="2556931"/>
            <a:ext cx="10832123" cy="3717259"/>
          </a:xfrm>
        </p:spPr>
        <p:txBody>
          <a:bodyPr>
            <a:normAutofit fontScale="92500"/>
          </a:bodyPr>
          <a:lstStyle/>
          <a:p>
            <a:pPr marL="457200" lvl="0" indent="-457200">
              <a:buFont typeface="+mj-lt"/>
              <a:buAutoNum type="arabicPeriod"/>
            </a:pPr>
            <a:r>
              <a:rPr lang="it-IT" dirty="0">
                <a:solidFill>
                  <a:schemeClr val="accent4"/>
                </a:solidFill>
              </a:rPr>
              <a:t>Il film di ieri è stato ________ divertente ________ quello di oggi.</a:t>
            </a:r>
          </a:p>
          <a:p>
            <a:pPr marL="457200" lvl="0" indent="-457200">
              <a:buFont typeface="+mj-lt"/>
              <a:buAutoNum type="arabicPeriod"/>
            </a:pPr>
            <a:r>
              <a:rPr lang="it-IT" dirty="0">
                <a:solidFill>
                  <a:schemeClr val="accent4"/>
                </a:solidFill>
              </a:rPr>
              <a:t>Luca preferisce _________ andare a correre ___________ fare palestra.</a:t>
            </a:r>
          </a:p>
          <a:p>
            <a:pPr marL="457200" lvl="0" indent="-457200">
              <a:buFont typeface="+mj-lt"/>
              <a:buAutoNum type="arabicPeriod"/>
            </a:pPr>
            <a:r>
              <a:rPr lang="it-IT" dirty="0">
                <a:solidFill>
                  <a:schemeClr val="accent4"/>
                </a:solidFill>
              </a:rPr>
              <a:t>La birra è ____________ leggera _________ rum.</a:t>
            </a:r>
          </a:p>
          <a:p>
            <a:pPr marL="457200" lvl="0" indent="-457200">
              <a:buFont typeface="+mj-lt"/>
              <a:buAutoNum type="arabicPeriod"/>
            </a:pPr>
            <a:r>
              <a:rPr lang="it-IT" dirty="0">
                <a:solidFill>
                  <a:schemeClr val="accent4"/>
                </a:solidFill>
              </a:rPr>
              <a:t>La città è __________ bella di giorno ________ di notte.</a:t>
            </a:r>
          </a:p>
          <a:p>
            <a:pPr marL="457200" lvl="0" indent="-457200">
              <a:buFont typeface="+mj-lt"/>
              <a:buAutoNum type="arabicPeriod"/>
            </a:pPr>
            <a:r>
              <a:rPr lang="it-IT" dirty="0">
                <a:solidFill>
                  <a:schemeClr val="accent4"/>
                </a:solidFill>
              </a:rPr>
              <a:t>La classe di mio fratello è __________ numerosa ________ mia.</a:t>
            </a:r>
          </a:p>
          <a:p>
            <a:pPr marL="457200" lvl="0" indent="-457200">
              <a:buFont typeface="+mj-lt"/>
              <a:buAutoNum type="arabicPeriod"/>
            </a:pPr>
            <a:r>
              <a:rPr lang="it-IT" dirty="0">
                <a:solidFill>
                  <a:schemeClr val="accent4"/>
                </a:solidFill>
              </a:rPr>
              <a:t>Le canzoni di quest’anno sono ___________ belle _________ quelle dell’anno scorso.</a:t>
            </a:r>
          </a:p>
          <a:p>
            <a:pPr marL="457200" lvl="0" indent="-457200">
              <a:buFont typeface="+mj-lt"/>
              <a:buAutoNum type="arabicPeriod"/>
            </a:pPr>
            <a:r>
              <a:rPr lang="it-IT" dirty="0">
                <a:solidFill>
                  <a:schemeClr val="accent4"/>
                </a:solidFill>
              </a:rPr>
              <a:t>Il mio amico è __________ bravo a suonare la chitarra ______ la batteria.</a:t>
            </a:r>
          </a:p>
          <a:p>
            <a:pPr marL="457200" lvl="0" indent="-457200">
              <a:buFont typeface="+mj-lt"/>
              <a:buAutoNum type="arabicPeriod"/>
            </a:pPr>
            <a:r>
              <a:rPr lang="it-IT" dirty="0">
                <a:solidFill>
                  <a:schemeClr val="accent4"/>
                </a:solidFill>
              </a:rPr>
              <a:t>La mia macchina è ____________ piccola ________ tua.</a:t>
            </a:r>
          </a:p>
          <a:p>
            <a:pPr marL="457200" lvl="0" indent="-457200">
              <a:buFont typeface="+mj-lt"/>
              <a:buAutoNum type="arabicPeriod"/>
            </a:pPr>
            <a:r>
              <a:rPr lang="it-IT" dirty="0">
                <a:solidFill>
                  <a:schemeClr val="accent4"/>
                </a:solidFill>
              </a:rPr>
              <a:t>Le vacanze di Natale sono _____ lunghe ______ vacanze di Pasqua.</a:t>
            </a:r>
          </a:p>
          <a:p>
            <a:pPr lvl="0"/>
            <a:endParaRPr lang="it-IT" dirty="0">
              <a:solidFill>
                <a:schemeClr val="accent3">
                  <a:lumMod val="75000"/>
                </a:schemeClr>
              </a:solidFill>
            </a:endParaRPr>
          </a:p>
        </p:txBody>
      </p:sp>
    </p:spTree>
    <p:extLst>
      <p:ext uri="{BB962C8B-B14F-4D97-AF65-F5344CB8AC3E}">
        <p14:creationId xmlns:p14="http://schemas.microsoft.com/office/powerpoint/2010/main" val="262179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 y="0"/>
            <a:ext cx="121941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1876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2E11E7AA-0B25-4B70-AD2D-2512507A0DEF}"/>
              </a:ext>
            </a:extLst>
          </p:cNvPr>
          <p:cNvSpPr>
            <a:spLocks noGrp="1"/>
          </p:cNvSpPr>
          <p:nvPr>
            <p:ph type="ctrTitle"/>
          </p:nvPr>
        </p:nvSpPr>
        <p:spPr/>
        <p:txBody>
          <a:bodyPr>
            <a:normAutofit/>
          </a:bodyPr>
          <a:lstStyle/>
          <a:p>
            <a:pPr algn="ctr"/>
            <a:endParaRPr lang="it-IT" dirty="0"/>
          </a:p>
        </p:txBody>
      </p:sp>
      <p:sp>
        <p:nvSpPr>
          <p:cNvPr id="2" name="Sottotitolo 1"/>
          <p:cNvSpPr>
            <a:spLocks noGrp="1"/>
          </p:cNvSpPr>
          <p:nvPr>
            <p:ph type="subTitle" idx="1"/>
          </p:nvPr>
        </p:nvSpPr>
        <p:spPr/>
        <p:txBody>
          <a:bodyPr/>
          <a:lstStyle/>
          <a:p>
            <a:endParaRPr lang="it-IT"/>
          </a:p>
        </p:txBody>
      </p:sp>
      <p:sp>
        <p:nvSpPr>
          <p:cNvPr id="7" name="Sottotitolo 2">
            <a:extLst>
              <a:ext uri="{FF2B5EF4-FFF2-40B4-BE49-F238E27FC236}">
                <a16:creationId xmlns="" xmlns:a16="http://schemas.microsoft.com/office/drawing/2014/main" id="{E0EBAB34-A3B2-4C40-B7D9-DC69BB1EE1AF}"/>
              </a:ext>
            </a:extLst>
          </p:cNvPr>
          <p:cNvSpPr txBox="1">
            <a:spLocks/>
          </p:cNvSpPr>
          <p:nvPr/>
        </p:nvSpPr>
        <p:spPr>
          <a:xfrm>
            <a:off x="1524000" y="3784601"/>
            <a:ext cx="9448800" cy="6858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457200">
              <a:lnSpc>
                <a:spcPct val="100000"/>
              </a:lnSpc>
              <a:spcBef>
                <a:spcPct val="20000"/>
              </a:spcBef>
              <a:spcAft>
                <a:spcPts val="600"/>
              </a:spcAft>
              <a:buClr>
                <a:srgbClr val="83992A"/>
              </a:buClr>
              <a:buSzPct val="115000"/>
              <a:buFont typeface="Arial"/>
              <a:buNone/>
              <a:defRPr/>
            </a:pPr>
            <a:r>
              <a:rPr lang="it-IT" sz="3600" b="1" dirty="0" smtClean="0">
                <a:solidFill>
                  <a:prstClr val="black"/>
                </a:solidFill>
                <a:latin typeface="Garamond" panose="02020404030301010803"/>
              </a:rPr>
              <a:t>Lezione 7</a:t>
            </a:r>
          </a:p>
          <a:p>
            <a:endParaRPr lang="it-IT" b="1" dirty="0"/>
          </a:p>
        </p:txBody>
      </p:sp>
    </p:spTree>
    <p:extLst>
      <p:ext uri="{BB962C8B-B14F-4D97-AF65-F5344CB8AC3E}">
        <p14:creationId xmlns:p14="http://schemas.microsoft.com/office/powerpoint/2010/main" val="2347155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8642A83-590E-4330-AC41-3396FC0132DF}"/>
              </a:ext>
            </a:extLst>
          </p:cNvPr>
          <p:cNvSpPr>
            <a:spLocks noGrp="1"/>
          </p:cNvSpPr>
          <p:nvPr>
            <p:ph type="title"/>
          </p:nvPr>
        </p:nvSpPr>
        <p:spPr>
          <a:xfrm>
            <a:off x="1052076" y="1207418"/>
            <a:ext cx="10543575" cy="4146459"/>
          </a:xfrm>
        </p:spPr>
        <p:txBody>
          <a:bodyPr/>
          <a:lstStyle/>
          <a:p>
            <a:r>
              <a:rPr lang="it-IT" dirty="0"/>
              <a:t>Se dico </a:t>
            </a:r>
            <a:r>
              <a:rPr lang="it-IT" b="1" dirty="0">
                <a:solidFill>
                  <a:srgbClr val="7030A0"/>
                </a:solidFill>
              </a:rPr>
              <a:t>personale che lavora nelle strutture ricettive</a:t>
            </a:r>
            <a:r>
              <a:rPr lang="it-IT" dirty="0"/>
              <a:t>…tu a chi o cosa pensi?</a:t>
            </a:r>
            <a:br>
              <a:rPr lang="it-IT" dirty="0"/>
            </a:br>
            <a:r>
              <a:rPr lang="it-IT" dirty="0"/>
              <a:t/>
            </a:r>
            <a:br>
              <a:rPr lang="it-IT" dirty="0"/>
            </a:br>
            <a:r>
              <a:rPr lang="it-IT" dirty="0"/>
              <a:t>Parlane con i compagni e con l’insegnante</a:t>
            </a:r>
          </a:p>
        </p:txBody>
      </p:sp>
      <p:sp>
        <p:nvSpPr>
          <p:cNvPr id="5" name="Bolla: nuvola 4">
            <a:extLst>
              <a:ext uri="{FF2B5EF4-FFF2-40B4-BE49-F238E27FC236}">
                <a16:creationId xmlns="" xmlns:a16="http://schemas.microsoft.com/office/drawing/2014/main" id="{F7DB702D-AC47-4D35-91AF-F91B5299D760}"/>
              </a:ext>
            </a:extLst>
          </p:cNvPr>
          <p:cNvSpPr/>
          <p:nvPr/>
        </p:nvSpPr>
        <p:spPr>
          <a:xfrm>
            <a:off x="8118428" y="425540"/>
            <a:ext cx="3021496" cy="1563756"/>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29132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30986D5-109C-4733-B49B-E8DFE195FD29}"/>
              </a:ext>
            </a:extLst>
          </p:cNvPr>
          <p:cNvSpPr>
            <a:spLocks noGrp="1"/>
          </p:cNvSpPr>
          <p:nvPr>
            <p:ph type="title"/>
          </p:nvPr>
        </p:nvSpPr>
        <p:spPr>
          <a:xfrm>
            <a:off x="6094412" y="982132"/>
            <a:ext cx="4802185" cy="1303867"/>
          </a:xfrm>
        </p:spPr>
        <p:txBody>
          <a:bodyPr vert="horz" lIns="91440" tIns="45720" rIns="91440" bIns="45720" rtlCol="0" anchor="ctr">
            <a:normAutofit fontScale="90000"/>
          </a:bodyPr>
          <a:lstStyle/>
          <a:p>
            <a:pPr>
              <a:lnSpc>
                <a:spcPct val="90000"/>
              </a:lnSpc>
            </a:pPr>
            <a:r>
              <a:rPr lang="it-IT" sz="3700" dirty="0">
                <a:solidFill>
                  <a:srgbClr val="262626"/>
                </a:solidFill>
              </a:rPr>
              <a:t>Video: </a:t>
            </a:r>
            <a:r>
              <a:rPr lang="it-IT" sz="3700" b="1" dirty="0">
                <a:solidFill>
                  <a:srgbClr val="262626"/>
                </a:solidFill>
              </a:rPr>
              <a:t>Il personale nelle strutture ricettive</a:t>
            </a:r>
          </a:p>
        </p:txBody>
      </p:sp>
      <p:sp>
        <p:nvSpPr>
          <p:cNvPr id="7" name="Segnaposto testo 6">
            <a:extLst>
              <a:ext uri="{FF2B5EF4-FFF2-40B4-BE49-F238E27FC236}">
                <a16:creationId xmlns="" xmlns:a16="http://schemas.microsoft.com/office/drawing/2014/main" id="{04131A73-D7E1-4C74-8A91-288CAADAD5EF}"/>
              </a:ext>
            </a:extLst>
          </p:cNvPr>
          <p:cNvSpPr>
            <a:spLocks noGrp="1"/>
          </p:cNvSpPr>
          <p:nvPr>
            <p:ph type="body" idx="1"/>
          </p:nvPr>
        </p:nvSpPr>
        <p:spPr>
          <a:xfrm>
            <a:off x="6094412" y="2556932"/>
            <a:ext cx="4802184" cy="3318936"/>
          </a:xfrm>
        </p:spPr>
        <p:txBody>
          <a:bodyPr vert="horz" lIns="91440" tIns="45720" rIns="91440" bIns="45720" rtlCol="0" anchor="t">
            <a:normAutofit/>
          </a:bodyPr>
          <a:lstStyle/>
          <a:p>
            <a:pPr>
              <a:buFont typeface="Arial"/>
              <a:buChar char="•"/>
            </a:pPr>
            <a:r>
              <a:rPr lang="it-IT" sz="3200" dirty="0">
                <a:solidFill>
                  <a:srgbClr val="262626"/>
                </a:solidFill>
              </a:rPr>
              <a:t>Guardiamo il video </a:t>
            </a:r>
            <a:r>
              <a:rPr lang="it-IT" sz="3200" b="1" dirty="0">
                <a:solidFill>
                  <a:srgbClr val="262626"/>
                </a:solidFill>
              </a:rPr>
              <a:t>due</a:t>
            </a:r>
            <a:r>
              <a:rPr lang="it-IT" sz="3200" dirty="0">
                <a:solidFill>
                  <a:srgbClr val="262626"/>
                </a:solidFill>
              </a:rPr>
              <a:t> volte, poi rispondiamo insieme alle domande</a:t>
            </a:r>
          </a:p>
        </p:txBody>
      </p:sp>
      <p:pic>
        <p:nvPicPr>
          <p:cNvPr id="11" name="Graphic 10" descr="Video camera">
            <a:extLst>
              <a:ext uri="{FF2B5EF4-FFF2-40B4-BE49-F238E27FC236}">
                <a16:creationId xmlns="" xmlns:a16="http://schemas.microsoft.com/office/drawing/2014/main" id="{D912B9D1-0641-4788-8B51-5830670CDFB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421693" y="1410208"/>
            <a:ext cx="3858780" cy="3858780"/>
          </a:xfrm>
          <a:prstGeom prst="rect">
            <a:avLst/>
          </a:prstGeom>
        </p:spPr>
      </p:pic>
    </p:spTree>
    <p:extLst>
      <p:ext uri="{BB962C8B-B14F-4D97-AF65-F5344CB8AC3E}">
        <p14:creationId xmlns:p14="http://schemas.microsoft.com/office/powerpoint/2010/main" val="23614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VIDEO 7">
            <a:hlinkClick r:id="" action="ppaction://media"/>
            <a:extLst>
              <a:ext uri="{FF2B5EF4-FFF2-40B4-BE49-F238E27FC236}">
                <a16:creationId xmlns="" xmlns:a16="http://schemas.microsoft.com/office/drawing/2014/main" id="{E2838952-5F7F-412B-A233-31D86D1D62DA}"/>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1999" cy="6218239"/>
          </a:xfrm>
        </p:spPr>
      </p:pic>
    </p:spTree>
    <p:extLst>
      <p:ext uri="{BB962C8B-B14F-4D97-AF65-F5344CB8AC3E}">
        <p14:creationId xmlns:p14="http://schemas.microsoft.com/office/powerpoint/2010/main" val="113609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052E7B3D-8C12-4AA6-B517-C70990242C01}"/>
              </a:ext>
            </a:extLst>
          </p:cNvPr>
          <p:cNvSpPr>
            <a:spLocks noGrp="1"/>
          </p:cNvSpPr>
          <p:nvPr>
            <p:ph type="title"/>
          </p:nvPr>
        </p:nvSpPr>
        <p:spPr/>
        <p:txBody>
          <a:bodyPr>
            <a:normAutofit fontScale="90000"/>
          </a:bodyPr>
          <a:lstStyle/>
          <a:p>
            <a:r>
              <a:rPr lang="it-IT" dirty="0"/>
              <a:t>In generale, di cosa parla questo video?</a:t>
            </a:r>
            <a:br>
              <a:rPr lang="it-IT" dirty="0"/>
            </a:br>
            <a:endParaRPr lang="it-IT" dirty="0"/>
          </a:p>
        </p:txBody>
      </p:sp>
      <p:sp>
        <p:nvSpPr>
          <p:cNvPr id="3" name="Segnaposto contenuto 2">
            <a:extLst>
              <a:ext uri="{FF2B5EF4-FFF2-40B4-BE49-F238E27FC236}">
                <a16:creationId xmlns="" xmlns:a16="http://schemas.microsoft.com/office/drawing/2014/main" id="{1D234FA3-2C73-4A1B-9016-B4A023CF45CA}"/>
              </a:ext>
            </a:extLst>
          </p:cNvPr>
          <p:cNvSpPr>
            <a:spLocks noGrp="1"/>
          </p:cNvSpPr>
          <p:nvPr>
            <p:ph idx="1"/>
          </p:nvPr>
        </p:nvSpPr>
        <p:spPr>
          <a:xfrm>
            <a:off x="344557" y="1815548"/>
            <a:ext cx="11161643" cy="4744278"/>
          </a:xfrm>
        </p:spPr>
        <p:txBody>
          <a:bodyPr>
            <a:normAutofit/>
          </a:bodyPr>
          <a:lstStyle/>
          <a:p>
            <a:pPr marL="0" indent="0" algn="ctr">
              <a:buNone/>
            </a:pPr>
            <a:r>
              <a:rPr lang="it-IT" sz="3600" dirty="0"/>
              <a:t>Questo video parla...</a:t>
            </a:r>
          </a:p>
          <a:p>
            <a:r>
              <a:rPr lang="it-IT" sz="3200" dirty="0"/>
              <a:t>Del personale che lavora nelle strutture ricettive</a:t>
            </a:r>
          </a:p>
          <a:p>
            <a:r>
              <a:rPr lang="it-IT" sz="3200" dirty="0"/>
              <a:t>Come, ad esempio: il direttore, l’addetto alle vendite, l’addetto all’accoglienza, l’addetto alle pulizie, l’addetto alle manutenzioni, l’addetto alla gestione amministrativa, l’addetto alla preparazione del cibo e l’addetto alla promozione pubblicitaria</a:t>
            </a:r>
          </a:p>
          <a:p>
            <a:r>
              <a:rPr lang="it-IT" sz="3200" dirty="0"/>
              <a:t>Della loro funzione nella struttura ricettiva</a:t>
            </a:r>
            <a:endParaRPr lang="it-IT" dirty="0"/>
          </a:p>
          <a:p>
            <a:endParaRPr lang="it-IT" dirty="0"/>
          </a:p>
        </p:txBody>
      </p:sp>
    </p:spTree>
    <p:extLst>
      <p:ext uri="{BB962C8B-B14F-4D97-AF65-F5344CB8AC3E}">
        <p14:creationId xmlns:p14="http://schemas.microsoft.com/office/powerpoint/2010/main" val="607635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AC17F125-8C99-4711-8235-4D539B7CBB96}"/>
              </a:ext>
            </a:extLst>
          </p:cNvPr>
          <p:cNvSpPr>
            <a:spLocks noGrp="1"/>
          </p:cNvSpPr>
          <p:nvPr>
            <p:ph type="title"/>
          </p:nvPr>
        </p:nvSpPr>
        <p:spPr>
          <a:xfrm>
            <a:off x="5010341" y="572438"/>
            <a:ext cx="6903363" cy="567250"/>
          </a:xfrm>
        </p:spPr>
        <p:txBody>
          <a:bodyPr>
            <a:normAutofit fontScale="90000"/>
          </a:bodyPr>
          <a:lstStyle/>
          <a:p>
            <a:r>
              <a:rPr lang="it-IT" dirty="0"/>
              <a:t>Ecco cosa dice il nostro esperto nel video:</a:t>
            </a:r>
          </a:p>
        </p:txBody>
      </p:sp>
      <p:sp>
        <p:nvSpPr>
          <p:cNvPr id="5" name="Segnaposto contenuto 4">
            <a:extLst>
              <a:ext uri="{FF2B5EF4-FFF2-40B4-BE49-F238E27FC236}">
                <a16:creationId xmlns="" xmlns:a16="http://schemas.microsoft.com/office/drawing/2014/main" id="{9B7AC663-AA54-4B46-90E0-5DCE24A9827B}"/>
              </a:ext>
            </a:extLst>
          </p:cNvPr>
          <p:cNvSpPr>
            <a:spLocks noGrp="1"/>
          </p:cNvSpPr>
          <p:nvPr>
            <p:ph idx="1"/>
          </p:nvPr>
        </p:nvSpPr>
        <p:spPr>
          <a:xfrm>
            <a:off x="0" y="1444487"/>
            <a:ext cx="12191999" cy="5314122"/>
          </a:xfrm>
        </p:spPr>
        <p:txBody>
          <a:bodyPr>
            <a:normAutofit fontScale="92500"/>
          </a:bodyPr>
          <a:lstStyle/>
          <a:p>
            <a:r>
              <a:rPr lang="it-IT" dirty="0"/>
              <a:t>Di solito le strutture extra-alberghiere sono molto piccole, quindi, non richiedono tanto personale in termini di numeri e la stessa persona può svolgere diversi compiti.</a:t>
            </a:r>
            <a:br>
              <a:rPr lang="it-IT" dirty="0"/>
            </a:br>
            <a:r>
              <a:rPr lang="it-IT" dirty="0"/>
              <a:t>Invece nelle strutture alberghiere, negli alberghi più grandi, sono richiesti più ruoli, ognuno con un compito ben preciso.</a:t>
            </a:r>
          </a:p>
          <a:p>
            <a:r>
              <a:rPr lang="it-IT" dirty="0"/>
              <a:t>In generale, comunque, sia nelle strutture alberghiere sia nelle strutture extra-alberghiere possiamo identificare varie figure: in primo luogo il direttore. Il </a:t>
            </a:r>
            <a:r>
              <a:rPr lang="it-IT" b="1" dirty="0"/>
              <a:t>direttore </a:t>
            </a:r>
            <a:r>
              <a:rPr lang="it-IT" dirty="0"/>
              <a:t>di albergo, come dice la parola stessa, dirige la struttura, organizza il lavoro del personale e lo coordina, spesso ha anche un compito di relazionarsi con i clienti se magari qualcosa non dovesse andare bene durante il loro soggiorno.</a:t>
            </a:r>
          </a:p>
          <a:p>
            <a:r>
              <a:rPr lang="it-IT" dirty="0"/>
              <a:t>Oltre al direttore, un’altra figura importante è l’</a:t>
            </a:r>
            <a:r>
              <a:rPr lang="it-IT" b="1" dirty="0"/>
              <a:t>addetto alle vendite, </a:t>
            </a:r>
            <a:r>
              <a:rPr lang="it-IT" dirty="0"/>
              <a:t>cioè alla commercializzazione, è la persona che pur senza avere un rapporto diretto con i clienti, a distanza gestisce le prenotazioni e il contatto con gli ospiti prima che arrivino in struttura.</a:t>
            </a:r>
          </a:p>
          <a:p>
            <a:r>
              <a:rPr lang="it-IT" dirty="0"/>
              <a:t>Quando invece gli ospiti arrivano in struttura, è importante la figura dell’addetto o dell’</a:t>
            </a:r>
            <a:r>
              <a:rPr lang="it-IT" b="1" dirty="0"/>
              <a:t>addetta all’accoglienza</a:t>
            </a:r>
            <a:r>
              <a:rPr lang="it-IT" dirty="0"/>
              <a:t>, è la prima faccia della struttura ricettiva che incontra il turista, è quella che lo accoglie fisicamente ed è quella a cui si deve la prima impressione, meglio se positiva, di contatto con l’hotel o con il bed and breakfast. L’addetta all’accoglienza ha anche il compito poi di occuparsi del check-out, cioè quando l’ospite uscirà dalla struttura.</a:t>
            </a:r>
            <a:endParaRPr lang="it-IT" dirty="0">
              <a:effectLst/>
            </a:endParaRPr>
          </a:p>
        </p:txBody>
      </p:sp>
    </p:spTree>
    <p:extLst>
      <p:ext uri="{BB962C8B-B14F-4D97-AF65-F5344CB8AC3E}">
        <p14:creationId xmlns:p14="http://schemas.microsoft.com/office/powerpoint/2010/main" val="185031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circle(in)">
                                      <p:cBhvr>
                                        <p:cTn id="15" dur="2000"/>
                                        <p:tgtEl>
                                          <p:spTgt spid="5">
                                            <p:txEl>
                                              <p:pRg st="2" end="2"/>
                                            </p:txEl>
                                          </p:spTgt>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circle(in)">
                                      <p:cBhvr>
                                        <p:cTn id="19"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AC17F125-8C99-4711-8235-4D539B7CBB96}"/>
              </a:ext>
            </a:extLst>
          </p:cNvPr>
          <p:cNvSpPr>
            <a:spLocks noGrp="1"/>
          </p:cNvSpPr>
          <p:nvPr>
            <p:ph type="title"/>
          </p:nvPr>
        </p:nvSpPr>
        <p:spPr>
          <a:xfrm>
            <a:off x="4837043" y="0"/>
            <a:ext cx="6585923" cy="1636643"/>
          </a:xfrm>
        </p:spPr>
        <p:txBody>
          <a:bodyPr>
            <a:normAutofit fontScale="90000"/>
          </a:bodyPr>
          <a:lstStyle/>
          <a:p>
            <a:r>
              <a:rPr lang="it-IT" dirty="0"/>
              <a:t>Ecco cosa dice il nostro esperto nel video:</a:t>
            </a:r>
          </a:p>
        </p:txBody>
      </p:sp>
      <p:sp>
        <p:nvSpPr>
          <p:cNvPr id="5" name="Segnaposto contenuto 4">
            <a:extLst>
              <a:ext uri="{FF2B5EF4-FFF2-40B4-BE49-F238E27FC236}">
                <a16:creationId xmlns="" xmlns:a16="http://schemas.microsoft.com/office/drawing/2014/main" id="{9B7AC663-AA54-4B46-90E0-5DCE24A9827B}"/>
              </a:ext>
            </a:extLst>
          </p:cNvPr>
          <p:cNvSpPr>
            <a:spLocks noGrp="1"/>
          </p:cNvSpPr>
          <p:nvPr>
            <p:ph idx="1"/>
          </p:nvPr>
        </p:nvSpPr>
        <p:spPr>
          <a:xfrm>
            <a:off x="132522" y="1636643"/>
            <a:ext cx="11926956" cy="5082209"/>
          </a:xfrm>
        </p:spPr>
        <p:txBody>
          <a:bodyPr>
            <a:normAutofit fontScale="92500"/>
          </a:bodyPr>
          <a:lstStyle/>
          <a:p>
            <a:r>
              <a:rPr lang="it-IT" dirty="0"/>
              <a:t>Tra gli altri addetti importanti in un hotel o in una struttura extra-alberghiera vi sono poi gli </a:t>
            </a:r>
            <a:r>
              <a:rPr lang="it-IT" b="1" dirty="0"/>
              <a:t>addetti alle pulizie</a:t>
            </a:r>
            <a:r>
              <a:rPr lang="it-IT" dirty="0"/>
              <a:t>, cioè quelli che si occupano di curare le camere e gli spazi comuni e poi gli </a:t>
            </a:r>
            <a:r>
              <a:rPr lang="it-IT" b="1" dirty="0"/>
              <a:t>addetti alle manutenzioni</a:t>
            </a:r>
            <a:r>
              <a:rPr lang="it-IT" dirty="0"/>
              <a:t>, cioè alle piccole riparazioni, al controllo degli impianti (ad esempio il sistema dell’acqua idrico o riscaldamento) e quindi lavorano prima e dopo il soggiorno degli ospiti nelle camere.</a:t>
            </a:r>
          </a:p>
          <a:p>
            <a:r>
              <a:rPr lang="it-IT" dirty="0"/>
              <a:t>Poi vi è l’</a:t>
            </a:r>
            <a:r>
              <a:rPr lang="it-IT" b="1" dirty="0"/>
              <a:t>addetto alla gestione amministrativa</a:t>
            </a:r>
            <a:r>
              <a:rPr lang="it-IT" dirty="0"/>
              <a:t>, anche questa è una figura importante anche se non si interfaccia, se non ha un rapporto diretto con gli ospiti. L’addetto alla gestione amministrativa si occupa dei pagamenti, di incassare le fatture dei fornitori e metterle, appunto, in pagamento, si occupa di tutta l’attività economica della struttura ricettiva. </a:t>
            </a:r>
          </a:p>
          <a:p>
            <a:r>
              <a:rPr lang="it-IT" dirty="0"/>
              <a:t>Nelle strutture più grandi, cioè quelle che hanno un ristorante o comunque una cucina, è possibile che vi sia un </a:t>
            </a:r>
            <a:r>
              <a:rPr lang="it-IT" b="1" dirty="0"/>
              <a:t>cuoco</a:t>
            </a:r>
            <a:r>
              <a:rPr lang="it-IT" dirty="0"/>
              <a:t> con degli </a:t>
            </a:r>
            <a:r>
              <a:rPr lang="it-IT" b="1" dirty="0"/>
              <a:t>addetti alla preparazione del cibo</a:t>
            </a:r>
            <a:r>
              <a:rPr lang="it-IT" dirty="0"/>
              <a:t> ed è anche possibile nelle strutture ricettive più grandi che vi sia un </a:t>
            </a:r>
            <a:r>
              <a:rPr lang="it-IT" b="1" dirty="0"/>
              <a:t>addetto alla promozione pubblicitaria, </a:t>
            </a:r>
            <a:r>
              <a:rPr lang="it-IT" dirty="0"/>
              <a:t>al così detto marketing. La figura che si occupa del marketing ha un ruolo abbastanza importante: è quella che segue le campagne pubblicitarie, migliora la visibilità online dell’albergo o del bed and breakfast o dell’agriturismo, e ha quindi il compito di far conoscere la struttura ai potenziali clienti. </a:t>
            </a:r>
            <a:endParaRPr lang="it-IT" dirty="0">
              <a:effectLst/>
            </a:endParaRPr>
          </a:p>
        </p:txBody>
      </p:sp>
    </p:spTree>
    <p:extLst>
      <p:ext uri="{BB962C8B-B14F-4D97-AF65-F5344CB8AC3E}">
        <p14:creationId xmlns:p14="http://schemas.microsoft.com/office/powerpoint/2010/main" val="200351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circle(in)">
                                      <p:cBhvr>
                                        <p:cTn id="15"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30986D5-109C-4733-B49B-E8DFE195FD29}"/>
              </a:ext>
            </a:extLst>
          </p:cNvPr>
          <p:cNvSpPr>
            <a:spLocks noGrp="1"/>
          </p:cNvSpPr>
          <p:nvPr>
            <p:ph type="title"/>
          </p:nvPr>
        </p:nvSpPr>
        <p:spPr>
          <a:xfrm>
            <a:off x="1409825" y="1371646"/>
            <a:ext cx="10635175" cy="1303867"/>
          </a:xfrm>
        </p:spPr>
        <p:txBody>
          <a:bodyPr vert="horz" lIns="91440" tIns="45720" rIns="91440" bIns="45720" rtlCol="0" anchor="ctr">
            <a:normAutofit fontScale="90000"/>
          </a:bodyPr>
          <a:lstStyle/>
          <a:p>
            <a:pPr lvl="0">
              <a:spcBef>
                <a:spcPct val="20000"/>
              </a:spcBef>
              <a:spcAft>
                <a:spcPts val="600"/>
              </a:spcAft>
              <a:buClr>
                <a:srgbClr val="83992A"/>
              </a:buClr>
              <a:buSzPct val="115000"/>
            </a:pPr>
            <a:r>
              <a:rPr lang="it-IT" sz="4000" dirty="0">
                <a:solidFill>
                  <a:srgbClr val="262626"/>
                </a:solidFill>
              </a:rPr>
              <a:t>Video: </a:t>
            </a:r>
            <a:r>
              <a:rPr lang="it-IT" b="1" dirty="0">
                <a:solidFill>
                  <a:srgbClr val="262626"/>
                </a:solidFill>
              </a:rPr>
              <a:t>Il personale nelle strutture ricettive </a:t>
            </a:r>
            <a:r>
              <a:rPr lang="it-IT" sz="3100" dirty="0">
                <a:ln>
                  <a:noFill/>
                </a:ln>
                <a:solidFill>
                  <a:srgbClr val="262626"/>
                </a:solidFill>
                <a:ea typeface="+mn-ea"/>
                <a:cs typeface="+mn-cs"/>
              </a:rPr>
              <a:t>Guarda il video altre due volte e rispondi </a:t>
            </a:r>
            <a:r>
              <a:rPr lang="it-IT" sz="3100" b="1" dirty="0">
                <a:ln>
                  <a:noFill/>
                </a:ln>
                <a:solidFill>
                  <a:srgbClr val="262626"/>
                </a:solidFill>
                <a:ea typeface="+mn-ea"/>
                <a:cs typeface="+mn-cs"/>
              </a:rPr>
              <a:t>da solo </a:t>
            </a:r>
            <a:r>
              <a:rPr lang="it-IT" sz="3100" dirty="0">
                <a:ln>
                  <a:noFill/>
                </a:ln>
                <a:solidFill>
                  <a:srgbClr val="262626"/>
                </a:solidFill>
                <a:ea typeface="+mn-ea"/>
                <a:cs typeface="+mn-cs"/>
              </a:rPr>
              <a:t>a queste domande, poi vediamo insieme le risposte</a:t>
            </a:r>
            <a:br>
              <a:rPr lang="it-IT" sz="3100" dirty="0">
                <a:ln>
                  <a:noFill/>
                </a:ln>
                <a:solidFill>
                  <a:srgbClr val="262626"/>
                </a:solidFill>
                <a:ea typeface="+mn-ea"/>
                <a:cs typeface="+mn-cs"/>
              </a:rPr>
            </a:br>
            <a:endParaRPr lang="it-IT" sz="3700" b="1" dirty="0">
              <a:solidFill>
                <a:srgbClr val="262626"/>
              </a:solidFill>
            </a:endParaRPr>
          </a:p>
        </p:txBody>
      </p:sp>
      <p:sp>
        <p:nvSpPr>
          <p:cNvPr id="7" name="Segnaposto testo 6">
            <a:extLst>
              <a:ext uri="{FF2B5EF4-FFF2-40B4-BE49-F238E27FC236}">
                <a16:creationId xmlns="" xmlns:a16="http://schemas.microsoft.com/office/drawing/2014/main" id="{04131A73-D7E1-4C74-8A91-288CAADAD5EF}"/>
              </a:ext>
            </a:extLst>
          </p:cNvPr>
          <p:cNvSpPr>
            <a:spLocks noGrp="1"/>
          </p:cNvSpPr>
          <p:nvPr>
            <p:ph idx="1"/>
          </p:nvPr>
        </p:nvSpPr>
        <p:spPr>
          <a:xfrm>
            <a:off x="357810" y="2589373"/>
            <a:ext cx="11051088" cy="4268627"/>
          </a:xfrm>
        </p:spPr>
        <p:txBody>
          <a:bodyPr vert="horz" lIns="91440" tIns="45720" rIns="91440" bIns="45720" rtlCol="0" anchor="t">
            <a:normAutofit/>
          </a:bodyPr>
          <a:lstStyle/>
          <a:p>
            <a:pPr marL="457200" lvl="0" indent="-457200">
              <a:buFont typeface="+mj-lt"/>
              <a:buAutoNum type="arabicPeriod"/>
            </a:pPr>
            <a:r>
              <a:rPr lang="it-IT" b="1" dirty="0">
                <a:solidFill>
                  <a:schemeClr val="accent4">
                    <a:lumMod val="75000"/>
                  </a:schemeClr>
                </a:solidFill>
              </a:rPr>
              <a:t>Quali figure lavorano nelle strutture ricettive?</a:t>
            </a:r>
          </a:p>
          <a:p>
            <a:pPr marL="457200" lvl="0" indent="-457200">
              <a:buFont typeface="+mj-lt"/>
              <a:buAutoNum type="arabicPeriod"/>
            </a:pPr>
            <a:r>
              <a:rPr lang="it-IT" b="1" dirty="0">
                <a:solidFill>
                  <a:schemeClr val="accent4">
                    <a:lumMod val="75000"/>
                  </a:schemeClr>
                </a:solidFill>
              </a:rPr>
              <a:t>Cosa fa il direttore?</a:t>
            </a:r>
          </a:p>
          <a:p>
            <a:pPr marL="457200" lvl="0" indent="-457200">
              <a:buFont typeface="+mj-lt"/>
              <a:buAutoNum type="arabicPeriod"/>
            </a:pPr>
            <a:r>
              <a:rPr lang="it-IT" b="1" dirty="0">
                <a:solidFill>
                  <a:schemeClr val="accent4">
                    <a:lumMod val="75000"/>
                  </a:schemeClr>
                </a:solidFill>
              </a:rPr>
              <a:t>Chi è l’addetto alle vendite?</a:t>
            </a:r>
          </a:p>
          <a:p>
            <a:pPr marL="457200" lvl="0" indent="-457200">
              <a:buFont typeface="+mj-lt"/>
              <a:buAutoNum type="arabicPeriod"/>
            </a:pPr>
            <a:r>
              <a:rPr lang="it-IT" b="1" dirty="0">
                <a:solidFill>
                  <a:schemeClr val="accent4">
                    <a:lumMod val="75000"/>
                  </a:schemeClr>
                </a:solidFill>
              </a:rPr>
              <a:t>Chi è l’addetta all’accoglienza?</a:t>
            </a:r>
          </a:p>
          <a:p>
            <a:pPr marL="457200" lvl="0" indent="-457200">
              <a:buFont typeface="+mj-lt"/>
              <a:buAutoNum type="arabicPeriod"/>
            </a:pPr>
            <a:r>
              <a:rPr lang="it-IT" b="1" dirty="0">
                <a:solidFill>
                  <a:schemeClr val="accent4">
                    <a:lumMod val="75000"/>
                  </a:schemeClr>
                </a:solidFill>
              </a:rPr>
              <a:t>Cosa fanno gli addetti alle pulizie?</a:t>
            </a:r>
          </a:p>
          <a:p>
            <a:pPr marL="457200" lvl="0" indent="-457200">
              <a:buFont typeface="+mj-lt"/>
              <a:buAutoNum type="arabicPeriod"/>
            </a:pPr>
            <a:r>
              <a:rPr lang="it-IT" b="1" dirty="0">
                <a:solidFill>
                  <a:schemeClr val="accent4">
                    <a:lumMod val="75000"/>
                  </a:schemeClr>
                </a:solidFill>
              </a:rPr>
              <a:t>Cosa fanno gli addetti alla manutenzione?</a:t>
            </a:r>
          </a:p>
          <a:p>
            <a:pPr marL="457200" lvl="0" indent="-457200">
              <a:buFont typeface="+mj-lt"/>
              <a:buAutoNum type="arabicPeriod"/>
            </a:pPr>
            <a:r>
              <a:rPr lang="it-IT" b="1" dirty="0">
                <a:solidFill>
                  <a:schemeClr val="accent4">
                    <a:lumMod val="75000"/>
                  </a:schemeClr>
                </a:solidFill>
              </a:rPr>
              <a:t>Cosa fa l’addetto alla gestione amministrativa?</a:t>
            </a:r>
          </a:p>
          <a:p>
            <a:pPr marL="457200" lvl="0" indent="-457200">
              <a:buFont typeface="+mj-lt"/>
              <a:buAutoNum type="arabicPeriod"/>
            </a:pPr>
            <a:r>
              <a:rPr lang="it-IT" b="1" dirty="0">
                <a:solidFill>
                  <a:schemeClr val="accent4">
                    <a:lumMod val="75000"/>
                  </a:schemeClr>
                </a:solidFill>
              </a:rPr>
              <a:t>Dove lavora l’addetto alla preparazione del cibo?</a:t>
            </a:r>
          </a:p>
          <a:p>
            <a:pPr marL="457200" lvl="0" indent="-457200">
              <a:buFont typeface="+mj-lt"/>
              <a:buAutoNum type="arabicPeriod"/>
            </a:pPr>
            <a:r>
              <a:rPr lang="it-IT" b="1" dirty="0">
                <a:solidFill>
                  <a:schemeClr val="accent4">
                    <a:lumMod val="75000"/>
                  </a:schemeClr>
                </a:solidFill>
              </a:rPr>
              <a:t>Chi è l’addetto alla promozione pubblicitaria?</a:t>
            </a:r>
          </a:p>
          <a:p>
            <a:pPr lvl="0"/>
            <a:endParaRPr lang="it-IT" dirty="0"/>
          </a:p>
          <a:p>
            <a:pPr>
              <a:lnSpc>
                <a:spcPct val="107000"/>
              </a:lnSpc>
              <a:spcAft>
                <a:spcPts val="800"/>
              </a:spcAft>
            </a:pPr>
            <a:endParaRPr lang="it-IT" dirty="0">
              <a:latin typeface="Calibri" panose="020F0502020204030204" pitchFamily="34" charset="0"/>
              <a:ea typeface="Calibri" panose="020F0502020204030204" pitchFamily="34" charset="0"/>
              <a:cs typeface="Times New Roman" panose="02020603050405020304" pitchFamily="18" charset="0"/>
            </a:endParaRPr>
          </a:p>
          <a:p>
            <a:pPr algn="just">
              <a:buFont typeface="Arial" panose="020B0604020202020204" pitchFamily="34" charset="0"/>
              <a:buChar char="•"/>
            </a:pPr>
            <a:endParaRPr lang="it-IT" sz="3200" b="1" dirty="0">
              <a:solidFill>
                <a:schemeClr val="accent4">
                  <a:lumMod val="75000"/>
                </a:schemeClr>
              </a:solidFill>
            </a:endParaRPr>
          </a:p>
        </p:txBody>
      </p:sp>
    </p:spTree>
    <p:extLst>
      <p:ext uri="{BB962C8B-B14F-4D97-AF65-F5344CB8AC3E}">
        <p14:creationId xmlns:p14="http://schemas.microsoft.com/office/powerpoint/2010/main" val="2332327330"/>
      </p:ext>
    </p:extLst>
  </p:cSld>
  <p:clrMapOvr>
    <a:masterClrMapping/>
  </p:clrMapOvr>
</p:sld>
</file>

<file path=ppt/theme/theme1.xml><?xml version="1.0" encoding="utf-8"?>
<a:theme xmlns:a="http://schemas.openxmlformats.org/drawingml/2006/main" name="Scia di vapore">
  <a:themeElements>
    <a:clrScheme name="Scia di vapore">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Scia di vapore">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ia di vapore">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6DB8EB18-3657-4051-A897-2ED38832359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Scia di vapore</Template>
  <TotalTime>504</TotalTime>
  <Words>1217</Words>
  <Application>Microsoft Office PowerPoint</Application>
  <PresentationFormat>Personalizzato</PresentationFormat>
  <Paragraphs>93</Paragraphs>
  <Slides>19</Slides>
  <Notes>1</Notes>
  <HiddenSlides>0</HiddenSlides>
  <MMClips>2</MMClips>
  <ScaleCrop>false</ScaleCrop>
  <HeadingPairs>
    <vt:vector size="4" baseType="variant">
      <vt:variant>
        <vt:lpstr>Tema</vt:lpstr>
      </vt:variant>
      <vt:variant>
        <vt:i4>1</vt:i4>
      </vt:variant>
      <vt:variant>
        <vt:lpstr>Titoli diapositive</vt:lpstr>
      </vt:variant>
      <vt:variant>
        <vt:i4>19</vt:i4>
      </vt:variant>
    </vt:vector>
  </HeadingPairs>
  <TitlesOfParts>
    <vt:vector size="20" baseType="lpstr">
      <vt:lpstr>Scia di vapore</vt:lpstr>
      <vt:lpstr>Presentazione standard di PowerPoint</vt:lpstr>
      <vt:lpstr>Presentazione standard di PowerPoint</vt:lpstr>
      <vt:lpstr>Se dico personale che lavora nelle strutture ricettive…tu a chi o cosa pensi?  Parlane con i compagni e con l’insegnante</vt:lpstr>
      <vt:lpstr>Video: Il personale nelle strutture ricettive</vt:lpstr>
      <vt:lpstr>Presentazione standard di PowerPoint</vt:lpstr>
      <vt:lpstr>In generale, di cosa parla questo video? </vt:lpstr>
      <vt:lpstr>Ecco cosa dice il nostro esperto nel video:</vt:lpstr>
      <vt:lpstr>Ecco cosa dice il nostro esperto nel video:</vt:lpstr>
      <vt:lpstr>Video: Il personale nelle strutture ricettive Guarda il video altre due volte e rispondi da solo a queste domande, poi vediamo insieme le risposte </vt:lpstr>
      <vt:lpstr>Presentazione standard di PowerPoint</vt:lpstr>
      <vt:lpstr>Rispondiamo ora insieme a queste domande...</vt:lpstr>
      <vt:lpstr>Rispondiamo ora insieme a queste domande...</vt:lpstr>
      <vt:lpstr>«La struttura alberghiera è più grande della struttura extra-alberghiera» </vt:lpstr>
      <vt:lpstr>Comparazione fra due nomi o pronomi</vt:lpstr>
      <vt:lpstr>Completiamo le frasi con più o meno e con la preposizione corretta</vt:lpstr>
      <vt:lpstr>Completiamo le frasi con più o meno</vt:lpstr>
      <vt:lpstr>Comparazione fra due aggettivi, verbi o quantità</vt:lpstr>
      <vt:lpstr>Completa le frasi con più o meno e poi con di o che</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Laboratorio di Italiano e Falegnameria</dc:title>
  <dc:creator>Campisi Giulia</dc:creator>
  <cp:lastModifiedBy>rospe </cp:lastModifiedBy>
  <cp:revision>11</cp:revision>
  <dcterms:created xsi:type="dcterms:W3CDTF">2020-12-01T23:39:55Z</dcterms:created>
  <dcterms:modified xsi:type="dcterms:W3CDTF">2021-09-12T10:53:28Z</dcterms:modified>
</cp:coreProperties>
</file>